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2A_E3569342.xml" ContentType="application/vnd.ms-powerpoint.comments+xml"/>
  <Override PartName="/ppt/comments/modernComment_134_A764FD18.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omments/modernComment_137_4D8A3283.xml" ContentType="application/vnd.ms-powerpoint.comments+xml"/>
  <Override PartName="/ppt/ink/ink7.xml" ContentType="application/inkml+xml"/>
  <Override PartName="/ppt/ink/ink8.xml" ContentType="application/inkml+xml"/>
  <Override PartName="/ppt/comments/modernComment_132_1742036D.xml" ContentType="application/vnd.ms-powerpoint.comments+xml"/>
  <Override PartName="/ppt/comments/modernComment_136_BBA5F501.xml" ContentType="application/vnd.ms-powerpoint.comments+xml"/>
  <Override PartName="/ppt/comments/modernComment_135_76E7DA42.xml" ContentType="application/vnd.ms-powerpoint.comments+xml"/>
  <Override PartName="/ppt/comments/modernComment_138_F4998A6A.xml" ContentType="application/vnd.ms-powerpoint.comments+xml"/>
  <Override PartName="/ppt/comments/modernComment_12B_258AC5BE.xml" ContentType="application/vnd.ms-powerpoint.comments+xml"/>
  <Override PartName="/ppt/comments/modernComment_13C_C5964D89.xml" ContentType="application/vnd.ms-powerpoint.comments+xml"/>
  <Override PartName="/ppt/comments/modernComment_13F_D5934E76.xml" ContentType="application/vnd.ms-powerpoint.comments+xml"/>
  <Override PartName="/ppt/comments/modernComment_140_3FA6E87F.xml" ContentType="application/vnd.ms-powerpoint.comments+xml"/>
  <Override PartName="/ppt/comments/modernComment_13D_DC2A55DE.xml" ContentType="application/vnd.ms-powerpoint.comments+xml"/>
  <Override PartName="/ppt/comments/modernComment_14A_3CA09B92.xml" ContentType="application/vnd.ms-powerpoint.comments+xml"/>
  <Override PartName="/ppt/comments/modernComment_14D_1590E58E.xml" ContentType="application/vnd.ms-powerpoint.comments+xml"/>
  <Override PartName="/ppt/comments/modernComment_14E_356EED5D.xml" ContentType="application/vnd.ms-powerpoint.comments+xml"/>
  <Override PartName="/ppt/comments/modernComment_150_5F40A5F2.xml" ContentType="application/vnd.ms-powerpoint.comments+xml"/>
  <Override PartName="/ppt/ink/ink9.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300" r:id="rId4"/>
    <p:sldId id="301" r:id="rId5"/>
    <p:sldId id="259" r:id="rId6"/>
    <p:sldId id="363" r:id="rId7"/>
    <p:sldId id="303" r:id="rId8"/>
    <p:sldId id="298" r:id="rId9"/>
    <p:sldId id="307" r:id="rId10"/>
    <p:sldId id="308" r:id="rId11"/>
    <p:sldId id="311" r:id="rId12"/>
    <p:sldId id="304" r:id="rId13"/>
    <p:sldId id="306" r:id="rId14"/>
    <p:sldId id="310" r:id="rId15"/>
    <p:sldId id="309" r:id="rId16"/>
    <p:sldId id="312" r:id="rId17"/>
    <p:sldId id="314" r:id="rId18"/>
    <p:sldId id="276" r:id="rId19"/>
    <p:sldId id="315" r:id="rId20"/>
    <p:sldId id="340" r:id="rId21"/>
    <p:sldId id="341" r:id="rId22"/>
    <p:sldId id="299" r:id="rId23"/>
    <p:sldId id="318" r:id="rId24"/>
    <p:sldId id="316" r:id="rId25"/>
    <p:sldId id="319" r:id="rId26"/>
    <p:sldId id="320" r:id="rId27"/>
    <p:sldId id="321" r:id="rId28"/>
    <p:sldId id="325" r:id="rId29"/>
    <p:sldId id="322" r:id="rId30"/>
    <p:sldId id="326" r:id="rId31"/>
    <p:sldId id="317" r:id="rId32"/>
    <p:sldId id="302" r:id="rId33"/>
    <p:sldId id="364" r:id="rId34"/>
    <p:sldId id="347" r:id="rId35"/>
    <p:sldId id="348" r:id="rId36"/>
    <p:sldId id="328" r:id="rId37"/>
    <p:sldId id="330" r:id="rId38"/>
    <p:sldId id="333" r:id="rId39"/>
    <p:sldId id="334" r:id="rId40"/>
    <p:sldId id="336" r:id="rId41"/>
    <p:sldId id="337" r:id="rId42"/>
    <p:sldId id="338" r:id="rId43"/>
    <p:sldId id="346" r:id="rId44"/>
    <p:sldId id="345" r:id="rId45"/>
    <p:sldId id="344" r:id="rId46"/>
    <p:sldId id="351" r:id="rId47"/>
    <p:sldId id="352" r:id="rId48"/>
    <p:sldId id="343" r:id="rId49"/>
    <p:sldId id="342" r:id="rId50"/>
    <p:sldId id="350" r:id="rId51"/>
    <p:sldId id="349" r:id="rId52"/>
    <p:sldId id="357" r:id="rId53"/>
    <p:sldId id="356" r:id="rId54"/>
    <p:sldId id="355" r:id="rId55"/>
    <p:sldId id="358" r:id="rId56"/>
    <p:sldId id="354" r:id="rId57"/>
    <p:sldId id="365" r:id="rId58"/>
    <p:sldId id="361" r:id="rId59"/>
    <p:sldId id="284" r:id="rId6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61A5DBBD-65AA-4378-807F-EB5AE161CA72}">
          <p14:sldIdLst>
            <p14:sldId id="256"/>
            <p14:sldId id="258"/>
            <p14:sldId id="300"/>
            <p14:sldId id="301"/>
            <p14:sldId id="259"/>
            <p14:sldId id="363"/>
            <p14:sldId id="303"/>
            <p14:sldId id="298"/>
            <p14:sldId id="307"/>
            <p14:sldId id="308"/>
            <p14:sldId id="311"/>
            <p14:sldId id="304"/>
            <p14:sldId id="306"/>
            <p14:sldId id="310"/>
            <p14:sldId id="309"/>
            <p14:sldId id="312"/>
            <p14:sldId id="314"/>
            <p14:sldId id="276"/>
            <p14:sldId id="315"/>
            <p14:sldId id="340"/>
            <p14:sldId id="341"/>
            <p14:sldId id="299"/>
            <p14:sldId id="318"/>
            <p14:sldId id="316"/>
            <p14:sldId id="319"/>
            <p14:sldId id="320"/>
            <p14:sldId id="321"/>
            <p14:sldId id="325"/>
            <p14:sldId id="322"/>
            <p14:sldId id="326"/>
            <p14:sldId id="317"/>
            <p14:sldId id="302"/>
            <p14:sldId id="364"/>
            <p14:sldId id="347"/>
            <p14:sldId id="348"/>
            <p14:sldId id="328"/>
            <p14:sldId id="330"/>
            <p14:sldId id="333"/>
            <p14:sldId id="334"/>
            <p14:sldId id="336"/>
            <p14:sldId id="337"/>
            <p14:sldId id="338"/>
            <p14:sldId id="346"/>
            <p14:sldId id="345"/>
            <p14:sldId id="344"/>
            <p14:sldId id="351"/>
            <p14:sldId id="352"/>
            <p14:sldId id="343"/>
            <p14:sldId id="342"/>
            <p14:sldId id="350"/>
            <p14:sldId id="349"/>
            <p14:sldId id="357"/>
            <p14:sldId id="356"/>
            <p14:sldId id="355"/>
            <p14:sldId id="358"/>
            <p14:sldId id="354"/>
            <p14:sldId id="365"/>
            <p14:sldId id="361"/>
            <p14:sldId id="28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774" userDrawn="1">
          <p15:clr>
            <a:srgbClr val="A4A3A4"/>
          </p15:clr>
        </p15:guide>
        <p15:guide id="4" orient="horz" pos="51" userDrawn="1">
          <p15:clr>
            <a:srgbClr val="A4A3A4"/>
          </p15:clr>
        </p15:guide>
        <p15:guide id="5" orient="horz" pos="1321" userDrawn="1">
          <p15:clr>
            <a:srgbClr val="A4A3A4"/>
          </p15:clr>
        </p15:guide>
        <p15:guide id="6" orient="horz" pos="504" userDrawn="1">
          <p15:clr>
            <a:srgbClr val="A4A3A4"/>
          </p15:clr>
        </p15:guide>
        <p15:guide id="7" pos="183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D179AB-B60C-28E1-7762-FFF2B02493C2}" name="게스트 사용자" initials="게사" userId="게스트 사용자" providerId="Windows Live"/>
  <p188:author id="{A79B02B6-C9FC-54AB-0762-72F83D97B4A5}" name=". girl" initials=".g" userId="889d14efe5f48e4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14E09"/>
    <a:srgbClr val="F2C160"/>
    <a:srgbClr val="513807"/>
    <a:srgbClr val="404040"/>
    <a:srgbClr val="ECA414"/>
    <a:srgbClr val="EFB43F"/>
    <a:srgbClr val="F5D082"/>
    <a:srgbClr val="97690D"/>
    <a:srgbClr val="FFCC99"/>
    <a:srgbClr val="E8D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5CC5D-C505-4B8B-98F1-43678CBF27AC}" v="4909" dt="2023-06-03T17:27:46.832"/>
    <p1510:client id="{09B0FD25-1F55-4EF7-A114-984515F1F702}" v="7" dt="2023-05-31T00:34:05.342"/>
    <p1510:client id="{11D28D6F-41F2-4807-9873-A5A36C10340F}" v="4" dt="2023-06-03T16:07:46.899"/>
    <p1510:client id="{11D41C98-32E7-4B57-84A3-83FB2FA31F15}" v="954" dt="2023-06-02T06:25:01.167"/>
    <p1510:client id="{15991564-5843-4F82-B738-B6D3D33A7728}" v="38" dt="2023-06-03T16:12:27.387"/>
    <p1510:client id="{19CC8B20-E04F-4A0B-9675-26D6B2AF3FE2}" v="6" dt="2023-06-02T11:48:15.369"/>
    <p1510:client id="{244FDEC6-EC6C-4106-A15F-67E761938016}" v="13" dt="2023-06-02T00:18:37.261"/>
    <p1510:client id="{2A6CBF13-F194-4300-8F26-5E4E117DD696}" v="2" dt="2023-05-31T01:47:03.155"/>
    <p1510:client id="{39C2BE61-1A27-44B2-9874-D046D358FD56}" v="123" dt="2023-05-31T11:14:53.776"/>
    <p1510:client id="{3D51FAC4-2EE6-48A9-B56C-B96DA7EBC915}" v="43" dt="2023-05-30T21:44:50.043"/>
    <p1510:client id="{4496D110-3460-4E85-A801-88BBA7F011AB}" v="69" dt="2023-05-31T12:32:32.476"/>
    <p1510:client id="{549D2297-45D4-401A-A311-AF709C9643A6}" v="260" dt="2023-06-03T17:22:35.032"/>
    <p1510:client id="{64AA4736-4ACA-4EB8-9960-93DA7D65CD07}" v="504" dt="2023-06-02T03:16:05.970"/>
    <p1510:client id="{67444F87-CF2C-45ED-8472-A9A0A282BD73}" v="34" dt="2023-06-02T05:20:02.678"/>
    <p1510:client id="{73147E6A-6D81-4464-98C8-0F9AA644A35A}" v="21" dt="2023-06-02T04:04:44.489"/>
    <p1510:client id="{7947378F-D86F-4706-9DF9-41CF6821DEB6}" v="34" dt="2023-05-31T10:23:47.947"/>
    <p1510:client id="{A333E15A-6DE1-463D-A6CE-694FC2316F77}" v="136" dt="2023-06-03T14:39:52.855"/>
    <p1510:client id="{A42C50D8-AAF7-4D6D-B772-F5F1C66DB76D}" v="90" dt="2023-06-02T06:18:11.957"/>
    <p1510:client id="{A4477A9C-1BF4-45D5-A18F-0DCD2C84AF83}" v="1" dt="2023-05-31T01:46:34.481"/>
    <p1510:client id="{B00CEB95-33D6-4661-A7BE-BDD85BAB8D09}" v="1020" dt="2023-05-30T21:24:09.804"/>
    <p1510:client id="{B3178F2C-961B-4256-8579-BE63D66D162D}" v="869" dt="2023-06-02T06:25:47.769"/>
    <p1510:client id="{C35537B7-99D4-492C-9E88-7F0B086B0FD6}" v="303" dt="2023-05-31T12:24:17.125"/>
    <p1510:client id="{C5FBE3DE-C1F0-48F0-9C7E-0A4813273B1A}" v="1" dt="2023-06-03T16:15:52.478"/>
    <p1510:client id="{CE13F93D-18F1-401A-8D50-3326F6660A76}" v="16" dt="2023-05-31T02:07:16.127"/>
    <p1510:client id="{D387B2CF-9F3B-46FF-BADA-3889CDF024E1}" v="16" dt="2023-06-02T06:30:40.360"/>
    <p1510:client id="{D4046722-DD09-4A86-90A0-68EA5F35535B}" v="2" dt="2023-06-03T15:20:21.661"/>
    <p1510:client id="{DABF2B6F-3DBB-4297-955E-AE573E041BA4}" v="53" dt="2023-05-31T11:36:41.014"/>
    <p1510:client id="{F2B74206-1781-4A61-A26D-0F4B8FA1FF3D}" v="13" dt="2023-06-03T17:25:03.453"/>
    <p1510:client id="{F49AD0D2-55FB-4EF3-8F8D-6AD72A673C45}" v="1228" dt="2023-06-02T03:30:12.712"/>
    <p1510:client id="{F8DEEF27-ED29-4AD4-91C6-625784F92264}" v="1" dt="2023-05-31T13:02:12.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5" autoAdjust="0"/>
    <p:restoredTop sz="94660"/>
  </p:normalViewPr>
  <p:slideViewPr>
    <p:cSldViewPr snapToGrid="0">
      <p:cViewPr varScale="1">
        <p:scale>
          <a:sx n="108" d="100"/>
          <a:sy n="108" d="100"/>
        </p:scale>
        <p:origin x="1548" y="96"/>
      </p:cViewPr>
      <p:guideLst>
        <p:guide orient="horz" pos="2160"/>
        <p:guide pos="2880"/>
        <p:guide orient="horz" pos="1774"/>
        <p:guide orient="horz" pos="51"/>
        <p:guide orient="horz" pos="1321"/>
        <p:guide orient="horz" pos="504"/>
        <p:guide pos="18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omments/modernComment_12A_E3569342.xml><?xml version="1.0" encoding="utf-8"?>
<p188:cmLst xmlns:a="http://schemas.openxmlformats.org/drawingml/2006/main" xmlns:r="http://schemas.openxmlformats.org/officeDocument/2006/relationships" xmlns:p188="http://schemas.microsoft.com/office/powerpoint/2018/8/main">
  <p188:cm id="{EEE7BCD2-C507-462C-A528-FA5C149BFF85}" authorId="{A79B02B6-C9FC-54AB-0762-72F83D97B4A5}" created="2023-05-30T23:35:36.560">
    <pc:sldMkLst xmlns:pc="http://schemas.microsoft.com/office/powerpoint/2013/main/command">
      <pc:docMk/>
      <pc:sldMk cId="3814101826" sldId="298"/>
    </pc:sldMkLst>
    <p188:txBody>
      <a:bodyPr/>
      <a:lstStyle/>
      <a:p>
        <a:r>
          <a:rPr lang="ko-KR" altLang="en-US"/>
          <a:t>라이브러리 살펴보기
</a:t>
        </a:r>
      </a:p>
    </p188:txBody>
  </p188:cm>
</p188:cmLst>
</file>

<file path=ppt/comments/modernComment_12B_258AC5BE.xml><?xml version="1.0" encoding="utf-8"?>
<p188:cmLst xmlns:a="http://schemas.openxmlformats.org/drawingml/2006/main" xmlns:r="http://schemas.openxmlformats.org/officeDocument/2006/relationships" xmlns:p188="http://schemas.microsoft.com/office/powerpoint/2018/8/main">
  <p188:cm id="{D43B3C1C-7B27-41D3-B5FE-DBB5C852BE98}" authorId="{A79B02B6-C9FC-54AB-0762-72F83D97B4A5}" created="2023-05-31T01:03:13.495">
    <pc:sldMkLst xmlns:pc="http://schemas.microsoft.com/office/powerpoint/2013/main/command">
      <pc:docMk/>
      <pc:sldMk cId="629851582" sldId="299"/>
    </pc:sldMkLst>
    <p188:txBody>
      <a:bodyPr/>
      <a:lstStyle/>
      <a:p>
        <a:r>
          <a:rPr lang="ko-KR" altLang="en-US"/>
          <a:t>우승조건을 추가 해야하므로 
아까3x3과 동일한 코드에 wincheck 함수를 이용해 주도록 하겠습니다.
Wincheck 함수는 가로, 세로, 대각선 방향으로 일렬로 연속된 동일한 값을 가지는 요소들을 확인하여 승리 여부를 판단하는 역할을 합니다. 3*3의 보드판의 r행 c열에서 이를 판하도록 해줍니다.
아래코드는 동일합니다.</a:t>
        </a:r>
      </a:p>
    </p188:txBody>
  </p188:cm>
</p188:cmLst>
</file>

<file path=ppt/comments/modernComment_132_1742036D.xml><?xml version="1.0" encoding="utf-8"?>
<p188:cmLst xmlns:a="http://schemas.openxmlformats.org/drawingml/2006/main" xmlns:r="http://schemas.openxmlformats.org/officeDocument/2006/relationships" xmlns:p188="http://schemas.microsoft.com/office/powerpoint/2018/8/main">
  <p188:cm id="{52233893-AE7B-4431-98B4-824FA277DB68}" authorId="{A79B02B6-C9FC-54AB-0762-72F83D97B4A5}" created="2023-05-30T21:47:52.683">
    <pc:sldMkLst xmlns:pc="http://schemas.microsoft.com/office/powerpoint/2013/main/command">
      <pc:docMk/>
      <pc:sldMk cId="390202221" sldId="306"/>
    </pc:sldMkLst>
    <p188:txBody>
      <a:bodyPr/>
      <a:lstStyle/>
      <a:p>
        <a:r>
          <a:rPr lang="ko-KR" altLang="en-US"/>
          <a:t>23. 처음에 시작할 플레이어가 X니까 첫 턴을 x로 설정
27. 0,1,2로 총 세번
28. 0,1,2 로 총 세번
27, 28 모두하면 9번이 돌아가도록
31. 처음에 변수로 선언한게 board라서 display(board)로 화면에 표시</a:t>
        </a:r>
      </a:p>
    </p188:txBody>
  </p188:cm>
</p188:cmLst>
</file>

<file path=ppt/comments/modernComment_134_A764FD18.xml><?xml version="1.0" encoding="utf-8"?>
<p188:cmLst xmlns:a="http://schemas.openxmlformats.org/drawingml/2006/main" xmlns:r="http://schemas.openxmlformats.org/officeDocument/2006/relationships" xmlns:p188="http://schemas.microsoft.com/office/powerpoint/2018/8/main">
  <p188:cm id="{36336D20-224C-4F3D-B018-4235B97D687F}" authorId="{A79B02B6-C9FC-54AB-0762-72F83D97B4A5}" created="2023-05-30T22:12:49.559">
    <pc:sldMkLst xmlns:pc="http://schemas.microsoft.com/office/powerpoint/2013/main/command">
      <pc:docMk/>
      <pc:sldMk cId="2808413464" sldId="308"/>
    </pc:sldMkLst>
    <p188:txBody>
      <a:bodyPr/>
      <a:lstStyle/>
      <a:p>
        <a:r>
          <a:rPr lang="ko-KR" altLang="en-US"/>
          <a:t>각 행따라 콘솔창에 출력어케되는지 하나하나 설명</a:t>
        </a:r>
      </a:p>
    </p188:txBody>
  </p188:cm>
</p188:cmLst>
</file>

<file path=ppt/comments/modernComment_135_76E7DA42.xml><?xml version="1.0" encoding="utf-8"?>
<p188:cmLst xmlns:a="http://schemas.openxmlformats.org/drawingml/2006/main" xmlns:r="http://schemas.openxmlformats.org/officeDocument/2006/relationships" xmlns:p188="http://schemas.microsoft.com/office/powerpoint/2018/8/main">
  <p188:cm id="{1053402F-2E94-4D5B-886F-2B67168F22B3}" authorId="{A79B02B6-C9FC-54AB-0762-72F83D97B4A5}" created="2023-05-30T22:23:45.110">
    <pc:sldMkLst xmlns:pc="http://schemas.microsoft.com/office/powerpoint/2013/main/command">
      <pc:docMk/>
      <pc:sldMk cId="1994906178" sldId="309"/>
    </pc:sldMkLst>
    <p188:txBody>
      <a:bodyPr/>
      <a:lstStyle/>
      <a:p>
        <a:r>
          <a:rPr lang="ko-KR" altLang="en-US"/>
          <a:t>가장 큰 두와일문부터 보면 
카운트 보드사이즈 *보드사이즈라고 되어 있는데 저희가 미리 앞에서 정해두었던 3*3 형식에 따라 9번을 실행하도록 설정하였습니다. 만약 이를 넘길 시 실행은 종료됩니다. 
다음으로 안쪽 두와일문을 보겠습니다.
안쪽 두와일문의 와일을 보면 보드가 비어있을 동안 실행되어야 하므로 와일 보드가 빈칸이 아닐때 로 코드를 작성해줍니다. 
두와일문 안쪽은
현재 플레이어에게 행과 열을 입력받도록 안내하고, 입력받은 값을 r행과 c열 에 할당합니다. 이를 통해 플레이어는 자신의 차례에 해당하는 보드의 위치를 지정할 수 있게 됩니다.
</a:t>
        </a:r>
      </a:p>
    </p188:txBody>
  </p188:cm>
</p188:cmLst>
</file>

<file path=ppt/comments/modernComment_136_BBA5F501.xml><?xml version="1.0" encoding="utf-8"?>
<p188:cmLst xmlns:a="http://schemas.openxmlformats.org/drawingml/2006/main" xmlns:r="http://schemas.openxmlformats.org/officeDocument/2006/relationships" xmlns:p188="http://schemas.microsoft.com/office/powerpoint/2018/8/main">
  <p188:cm id="{109CA551-B37A-4168-BED4-A257DC7AEF2D}" authorId="{A79B02B6-C9FC-54AB-0762-72F83D97B4A5}" created="2023-05-30T22:12:16.558">
    <pc:sldMkLst xmlns:pc="http://schemas.microsoft.com/office/powerpoint/2013/main/command">
      <pc:docMk/>
      <pc:sldMk cId="3148215553" sldId="310"/>
    </pc:sldMkLst>
    <p188:txBody>
      <a:bodyPr/>
      <a:lstStyle/>
      <a:p>
        <a:r>
          <a:rPr lang="ko-KR" altLang="en-US"/>
          <a:t>가장 아래 두와일문을 보자
</a:t>
        </a:r>
      </a:p>
    </p188:txBody>
  </p188:cm>
</p188:cmLst>
</file>

<file path=ppt/comments/modernComment_137_4D8A3283.xml><?xml version="1.0" encoding="utf-8"?>
<p188:cmLst xmlns:a="http://schemas.openxmlformats.org/drawingml/2006/main" xmlns:r="http://schemas.openxmlformats.org/officeDocument/2006/relationships" xmlns:p188="http://schemas.microsoft.com/office/powerpoint/2018/8/main">
  <p188:cm id="{4A83FD62-D79C-4DEB-87AA-972B390E7552}" authorId="{A79B02B6-C9FC-54AB-0762-72F83D97B4A5}" created="2023-05-30T23:33:01.218">
    <pc:sldMkLst xmlns:pc="http://schemas.microsoft.com/office/powerpoint/2013/main/command">
      <pc:docMk/>
      <pc:sldMk cId="1300902531" sldId="311"/>
    </pc:sldMkLst>
    <p188:txBody>
      <a:bodyPr/>
      <a:lstStyle/>
      <a:p>
        <a:r>
          <a:rPr lang="ko-KR" altLang="en-US"/>
          <a:t>13. 노란색으로 줄쳐진 부분을 봐주시면 되겠습니다. 가독성을 위해 쓰리디 인티저를 사용하여  출력되는 숫자를 오른쪽으로 정렬하고, 최소한 3자리의 공간을 차지하도록 지정합니다. 여기서는 출력되는 숫자가 3자리보다 작기 때문에 왼쪽에 공백이 추가됩니다. 
15. 빨간색부분
입력받을 OX 값을 출력하는 부분</a:t>
        </a:r>
      </a:p>
    </p188:txBody>
  </p188:cm>
</p188:cmLst>
</file>

<file path=ppt/comments/modernComment_138_F4998A6A.xml><?xml version="1.0" encoding="utf-8"?>
<p188:cmLst xmlns:a="http://schemas.openxmlformats.org/drawingml/2006/main" xmlns:r="http://schemas.openxmlformats.org/officeDocument/2006/relationships" xmlns:p188="http://schemas.microsoft.com/office/powerpoint/2018/8/main">
  <p188:cm id="{BE49AC33-0F6C-4992-84DE-36FC5B44A7B4}" authorId="{A79B02B6-C9FC-54AB-0762-72F83D97B4A5}" created="2023-05-31T00:13:56.711">
    <pc:sldMkLst xmlns:pc="http://schemas.microsoft.com/office/powerpoint/2013/main/command">
      <pc:docMk/>
      <pc:sldMk cId="4103703146" sldId="312"/>
    </pc:sldMkLst>
    <p188:txBody>
      <a:bodyPr/>
      <a:lstStyle/>
      <a:p>
        <a:r>
          <a:rPr lang="ko-KR" altLang="en-US"/>
          <a:t> x물음표는 x가 맞으면 콜론앞의 O를 출력하라는 얘기이고, 틀리면 x를 출력하도록합니다.
이는 플레이어의 차례를 서로 교대로 전환하는 역할을 합니다.
그 다음줄의 카운트로 하나씩 숫자를 늘려가며 9가 넘기전까지 반복합니다.</a:t>
        </a:r>
      </a:p>
    </p188:txBody>
  </p188:cm>
</p188:cmLst>
</file>

<file path=ppt/comments/modernComment_13C_C5964D89.xml><?xml version="1.0" encoding="utf-8"?>
<p188:cmLst xmlns:a="http://schemas.openxmlformats.org/drawingml/2006/main" xmlns:r="http://schemas.openxmlformats.org/officeDocument/2006/relationships" xmlns:p188="http://schemas.microsoft.com/office/powerpoint/2018/8/main">
  <p188:cm id="{93E3D277-0132-49A0-9ABF-8D9F3F5B0E40}" authorId="{A79B02B6-C9FC-54AB-0762-72F83D97B4A5}" created="2023-05-31T02:09:18.433">
    <ac:deMkLst xmlns:ac="http://schemas.microsoft.com/office/drawing/2013/main/command">
      <pc:docMk xmlns:pc="http://schemas.microsoft.com/office/powerpoint/2013/main/command"/>
      <pc:sldMk xmlns:pc="http://schemas.microsoft.com/office/powerpoint/2013/main/command" cId="3314961801" sldId="316"/>
      <ac:picMk id="5" creationId="{00000000-0000-0000-0000-000000000000}"/>
    </ac:deMkLst>
    <p188:txBody>
      <a:bodyPr/>
      <a:lstStyle/>
      <a:p>
        <a:r>
          <a:rPr lang="ko-KR" altLang="en-US"/>
          <a:t>if (b[r][i] == omok)// 주어진 위치에서 가로 방향으로 동일한 값이 있는지 확인
HorizonCount++; // 동일한 값이 연속으로 나오는 경우 HorizonCount를 증가시킴
이렇게 증가시켜 수평으로 동일한 표시가 3개가 나온다면 승리를 나타내는 1값을 반환
만약 동일한 값이 연속 3개가 나오지 않는다면 0값을 반환하여 초기화
</a:t>
        </a:r>
      </a:p>
    </p188:txBody>
  </p188:cm>
</p188:cmLst>
</file>

<file path=ppt/comments/modernComment_13D_DC2A55DE.xml><?xml version="1.0" encoding="utf-8"?>
<p188:cmLst xmlns:a="http://schemas.openxmlformats.org/drawingml/2006/main" xmlns:r="http://schemas.openxmlformats.org/officeDocument/2006/relationships" xmlns:p188="http://schemas.microsoft.com/office/powerpoint/2018/8/main">
  <p188:cm id="{0D650E43-B3D6-49E9-A319-A34340079B67}" authorId="{A79B02B6-C9FC-54AB-0762-72F83D97B4A5}" created="2023-05-31T01:33:19.178">
    <pc:sldMkLst xmlns:pc="http://schemas.microsoft.com/office/powerpoint/2013/main/command">
      <pc:docMk/>
      <pc:sldMk cId="3693762014" sldId="317"/>
    </pc:sldMkLst>
    <p188:txBody>
      <a:bodyPr/>
      <a:lstStyle/>
      <a:p>
        <a:r>
          <a:rPr lang="ko-KR" altLang="en-US"/>
          <a:t>Wincheck의 반환값이 1이면, 즉 맞다면 player x나 o가 이겼다라고 출력하고 break문으로 빠져나온다.</a:t>
        </a:r>
      </a:p>
    </p188:txBody>
  </p188:cm>
</p188:cmLst>
</file>

<file path=ppt/comments/modernComment_13F_D5934E76.xml><?xml version="1.0" encoding="utf-8"?>
<p188:cmLst xmlns:a="http://schemas.openxmlformats.org/drawingml/2006/main" xmlns:r="http://schemas.openxmlformats.org/officeDocument/2006/relationships" xmlns:p188="http://schemas.microsoft.com/office/powerpoint/2018/8/main">
  <p188:cm id="{A71F0AD9-5C22-4DB6-9A53-7E37621577FB}" authorId="{A79B02B6-C9FC-54AB-0762-72F83D97B4A5}" created="2023-05-31T02:17:35.554">
    <pc:sldMkLst xmlns:pc="http://schemas.microsoft.com/office/powerpoint/2013/main/command">
      <pc:docMk/>
      <pc:sldMk cId="3583200886" sldId="319"/>
    </pc:sldMkLst>
    <p188:txBody>
      <a:bodyPr/>
      <a:lstStyle/>
      <a:p>
        <a:r>
          <a:rPr lang="ko-KR" altLang="en-US"/>
          <a:t>수직도 수평과 동일한 방법으로 조건반복문을 달아줍니다.
I 인덱스를 키워가며 행을 체크
if (b[i][c] == omok)// 주어진 위치에서 세로 방향으로 동일한 값이 있는지 확인
verticalCount++; // 동일한 값이 연속으로 나오는 경우 HorizonCount를 증가시킴
이렇게 증가시켜 수직으로 동일한 표시가 3개가 나온다면 승리를 나타내는 1값을 반환
만약 동일한 값이 연속 3개가 나오지 않는다면 0값을 반환하여 초기화</a:t>
        </a:r>
      </a:p>
    </p188:txBody>
  </p188:cm>
</p188:cmLst>
</file>

<file path=ppt/comments/modernComment_140_3FA6E87F.xml><?xml version="1.0" encoding="utf-8"?>
<p188:cmLst xmlns:a="http://schemas.openxmlformats.org/drawingml/2006/main" xmlns:r="http://schemas.openxmlformats.org/officeDocument/2006/relationships" xmlns:p188="http://schemas.microsoft.com/office/powerpoint/2018/8/main">
  <p188:cm id="{1125588B-2D85-4E6E-BB38-D9C4D4E19AA2}" authorId="{A79B02B6-C9FC-54AB-0762-72F83D97B4A5}" created="2023-05-31T02:41:33.077">
    <ac:deMkLst xmlns:ac="http://schemas.microsoft.com/office/drawing/2013/main/command">
      <pc:docMk xmlns:pc="http://schemas.microsoft.com/office/powerpoint/2013/main/command"/>
      <pc:sldMk xmlns:pc="http://schemas.microsoft.com/office/powerpoint/2013/main/command" cId="1067903103" sldId="320"/>
      <ac:spMk id="13" creationId="{B60AE7F9-BAF2-626A-6F34-05A3AE570D42}"/>
    </ac:deMkLst>
    <p188:txBody>
      <a:bodyPr/>
      <a:lstStyle/>
      <a:p>
        <a:r>
          <a:rPr lang="ko-KR" altLang="en-US"/>
          <a:t>우선 가장 간단한 첫번째 방법이 있습니다.
대각선이 모두 동시에 omok과 같으면 대각선 카운트를 3으로 바로 입력해줍니다.
카운트 값을 3으로 입력하지 않고도 바로 return 1로 승리로 맞춰줄 수도 있습니다..
두번째 방법은 for문을 이용하는 방법입니다. I j 를 0부터 시작하여 하나씩 늘릴동안 실행합니다. 
For문 안에 있는 와일문을 사용하여 해당 보드칸이 오목과 같으면, 즉 사용자가 둔 돌과 같으면 대각선 카운트를 셉니다.
이렇게 연달아 세서 3개가 된다면 1값을 리턴하여 승리로 간주합니다.
하지만 해당 보드칸이 오목과 같지 않으면 대각선 카운트는 다시 0으로 초기화됩니다.
3*3 틱택토에서 대각선 우승이 가능할때는 사실 행과열이 같을 때 즉 0,0 1,1 2,2 뿐입니다. 따라서 방법 2와 같이 진행하는 경우는 볼 필요가 없는 그 이상의 값을 보고 있기 때문에 비효율적이라고 할 수 있습니다.
따라서 세번째 방법인 while 문으로 발전시켜보았습니다. </a:t>
        </a:r>
      </a:p>
    </p188:txBody>
  </p188:cm>
</p188:cmLst>
</file>

<file path=ppt/comments/modernComment_14A_3CA09B92.xml><?xml version="1.0" encoding="utf-8"?>
<p188:cmLst xmlns:a="http://schemas.openxmlformats.org/drawingml/2006/main" xmlns:r="http://schemas.openxmlformats.org/officeDocument/2006/relationships" xmlns:p188="http://schemas.microsoft.com/office/powerpoint/2018/8/main">
  <p188:cm id="{874BEB82-7F10-4CFD-9CCB-95C3182055E8}" authorId="{A79B02B6-C9FC-54AB-0762-72F83D97B4A5}" created="2023-05-31T05:12:24.741">
    <ac:deMkLst xmlns:ac="http://schemas.microsoft.com/office/drawing/2013/main/command">
      <pc:docMk xmlns:pc="http://schemas.microsoft.com/office/powerpoint/2013/main/command"/>
      <pc:sldMk xmlns:pc="http://schemas.microsoft.com/office/powerpoint/2013/main/command" cId="1017158546" sldId="330"/>
      <ac:picMk id="5" creationId="{00000000-0000-0000-0000-000000000000}"/>
    </ac:deMkLst>
    <p188:txBody>
      <a:bodyPr/>
      <a:lstStyle/>
      <a:p>
        <a:r>
          <a:rPr lang="ko-KR" altLang="en-US"/>
          <a:t>다른 부분들은 모두 같지만 보드판 크기를 10으로 늘려야 하기 때문에 board_size 10으로 설정하여 10*10과 같은 배열로 선언해줍니다.</a:t>
        </a:r>
      </a:p>
    </p188:txBody>
  </p188:cm>
</p188:cmLst>
</file>

<file path=ppt/comments/modernComment_14D_1590E58E.xml><?xml version="1.0" encoding="utf-8"?>
<p188:cmLst xmlns:a="http://schemas.openxmlformats.org/drawingml/2006/main" xmlns:r="http://schemas.openxmlformats.org/officeDocument/2006/relationships" xmlns:p188="http://schemas.microsoft.com/office/powerpoint/2018/8/main">
  <p188:cm id="{B5E160BC-3B0B-4272-B9F3-A754FDD36FD6}" authorId="{A79B02B6-C9FC-54AB-0762-72F83D97B4A5}" created="2023-05-31T06:47:32.799">
    <ac:deMkLst xmlns:ac="http://schemas.microsoft.com/office/drawing/2013/main/command">
      <pc:docMk xmlns:pc="http://schemas.microsoft.com/office/powerpoint/2013/main/command"/>
      <pc:sldMk xmlns:pc="http://schemas.microsoft.com/office/powerpoint/2013/main/command" cId="361817486" sldId="333"/>
      <ac:picMk id="5" creationId="{00000000-0000-0000-0000-000000000000}"/>
    </ac:deMkLst>
    <p188:txBody>
      <a:bodyPr/>
      <a:lstStyle/>
      <a:p>
        <a:r>
          <a:rPr lang="ko-KR" altLang="en-US"/>
          <a:t>수평오목 코드의 우승조건을 보겠습니다.
우선 index 값을 정수로 선언해주고 수평카운트를 0으로 초기화 시킵니다. 
그리고 플레이어에게 입력받은 돌은 omok키로 설정합니다. 
가운데 for문도 위의 코드와 동일하지만 수평오목이기 때문에 가로줄인 r행은 고정하고, 세로줄인 i인덱스값은 하나씩 키워가며 반복하도록합니다. 
또한 5개를 연속으로 맞춰야하기 때문에 수평카운트가 5여야하고 다음칸은 빈칸이라는 조건이 추가되어야합니다.</a:t>
        </a:r>
      </a:p>
    </p188:txBody>
  </p188:cm>
</p188:cmLst>
</file>

<file path=ppt/comments/modernComment_14E_356EED5D.xml><?xml version="1.0" encoding="utf-8"?>
<p188:cmLst xmlns:a="http://schemas.openxmlformats.org/drawingml/2006/main" xmlns:r="http://schemas.openxmlformats.org/officeDocument/2006/relationships" xmlns:p188="http://schemas.microsoft.com/office/powerpoint/2018/8/main">
  <p188:cm id="{38926D08-0411-4303-AE8C-197540D5DD6A}" authorId="{A79B02B6-C9FC-54AB-0762-72F83D97B4A5}" created="2023-05-31T06:55:14.920">
    <pc:sldMkLst xmlns:pc="http://schemas.microsoft.com/office/powerpoint/2013/main/command">
      <pc:docMk/>
      <pc:sldMk cId="896462173" sldId="334"/>
    </pc:sldMkLst>
    <p188:replyLst>
      <p188:reply id="{1E9F88B8-AB0C-4C41-81D1-3ED015E0E678}" authorId="{06D179AB-B60C-28E1-7762-FFF2B02493C2}" created="2023-05-31T10:56:15.579">
        <p188:txBody>
          <a:bodyPr/>
          <a:lstStyle/>
          <a:p>
            <a:r>
              <a:rPr lang="ko-KR" altLang="en-US"/>
              <a:t>따라서 위의 반복문을 통해 수평카운트 값이 5가 된다면  우승을 나타내는 1을 , 그게 아니라면 패를 나타내는 0을 돌려주게 됩니다.</a:t>
            </a:r>
          </a:p>
        </p188:txBody>
      </p188:reply>
    </p188:replyLst>
    <p188:txBody>
      <a:bodyPr/>
      <a:lstStyle/>
      <a:p>
        <a:r>
          <a:rPr lang="ko-KR" altLang="en-US"/>
          <a:t>아래의if문은 명시적으로 보여주기위해 추가한 부분입니다. 틱택토에서는 3개였지만 오목에서는 수평연속이 5개면 1값을 돌려주어 우승을 나타내고 ㅇ니라면 0값을 리턴하여 원래상태로 초기화합니다. 
하지만 저희는 위의 조건문에서 이미 5개연속이고 다음칸은 비어있어야한다는 조건을 걸었기 때문에 이 구문은 자연스럽게 else 로 0만 리턴하게 됩니다.</a:t>
        </a:r>
      </a:p>
    </p188:txBody>
  </p188:cm>
</p188:cmLst>
</file>

<file path=ppt/comments/modernComment_150_5F40A5F2.xml><?xml version="1.0" encoding="utf-8"?>
<p188:cmLst xmlns:a="http://schemas.openxmlformats.org/drawingml/2006/main" xmlns:r="http://schemas.openxmlformats.org/officeDocument/2006/relationships" xmlns:p188="http://schemas.microsoft.com/office/powerpoint/2018/8/main">
  <p188:cm id="{8EB53232-3FFE-479F-87B6-4868C8165DCC}" authorId="{A79B02B6-C9FC-54AB-0762-72F83D97B4A5}" created="2023-05-31T07:43:22.594">
    <ac:deMkLst xmlns:ac="http://schemas.microsoft.com/office/drawing/2013/main/command">
      <pc:docMk xmlns:pc="http://schemas.microsoft.com/office/powerpoint/2013/main/command"/>
      <pc:sldMk xmlns:pc="http://schemas.microsoft.com/office/powerpoint/2013/main/command" cId="1598072306" sldId="336"/>
      <ac:spMk id="17" creationId="{0371D72E-F3B7-0D47-AB29-B43A283820E2}"/>
    </ac:deMkLst>
    <p188:txBody>
      <a:bodyPr/>
      <a:lstStyle/>
      <a:p>
        <a:r>
          <a:rPr lang="ko-KR" altLang="en-US"/>
          <a:t>이제 콘솔창을 보며 다양한 결과를 비교해보겠습니다.
첫번째 경우 x가 다섯개연속이지만 옆에 O가 있으므로 다음턴으로 넘어가게됩니다.
두번째 경우도 마찬가지로 O가 6개 이상이기 때문에 우승하지 못하고 다음 턴으로 넘어갑니다.
세번쨰 경우는 앞선 3*3 코드와 마찬가지로 이미 입력되어있는 자리에 또다시 입력을 시도하였을 때 다시 입력받도록 하는 것입니다.
마지막으로 O옆에 빈칸이 있고, 5개 연속 O가 차지하였기 때문에 O의 승리로 끝나게 됩니다.</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18:15.3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0,'5476'0,"-5451"0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19:01.739"/>
    </inkml:context>
    <inkml:brush xml:id="br0">
      <inkml:brushProperty name="width" value="0.05" units="cm"/>
      <inkml:brushProperty name="height" value="0.05" units="cm"/>
      <inkml:brushProperty name="color" value="#FFC114"/>
      <inkml:brushProperty name="ignorePressure" value="1"/>
    </inkml:brush>
  </inkml:definitions>
  <inkml:trace contextRef="#ctx0" brushRef="#br0">0 1,'6878'0,"-6867"0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24:22.387"/>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0,'8832'0,"-8820"0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5:32:21.8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0,'2862'0,"-2849"0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5:32:40.767"/>
    </inkml:context>
    <inkml:brush xml:id="br0">
      <inkml:brushProperty name="width" value="0.05" units="cm"/>
      <inkml:brushProperty name="height" value="0.05" units="cm"/>
      <inkml:brushProperty name="color" value="#FFC114"/>
      <inkml:brushProperty name="ignorePressure" value="1"/>
    </inkml:brush>
  </inkml:definitions>
  <inkml:trace contextRef="#ctx0" brushRef="#br0">0 1,'2871'0,"-2867"0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3T15:32:58.361"/>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0,'4387'0,"-4381"0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21:33.081"/>
    </inkml:context>
    <inkml:brush xml:id="br0">
      <inkml:brushProperty name="width" value="0.05" units="cm"/>
      <inkml:brushProperty name="height" value="0.05" units="cm"/>
      <inkml:brushProperty name="color" value="#FFC114"/>
      <inkml:brushProperty name="ignorePressure" value="1"/>
    </inkml:brush>
  </inkml:definitions>
  <inkml:trace contextRef="#ctx0" brushRef="#br0">0 1,'10882'0,"-10870"0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22:05.163"/>
    </inkml:context>
    <inkml:brush xml:id="br0">
      <inkml:brushProperty name="width" value="0.05" units="cm"/>
      <inkml:brushProperty name="height" value="0.05" units="cm"/>
      <inkml:brushProperty name="color" value="#FFC114"/>
      <inkml:brushProperty name="ignorePressure" value="1"/>
    </inkml:brush>
  </inkml:definitions>
  <inkml:trace contextRef="#ctx0" brushRef="#br0">0 1,'1326'0,"-1503"0,159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03T16:07:48.131"/>
    </inkml:context>
    <inkml:brush xml:id="br0">
      <inkml:brushProperty name="width" value="0.1" units="cm"/>
      <inkml:brushProperty name="height" value="0.1" units="cm"/>
    </inkml:brush>
  </inkml:definitions>
  <inkml:trace contextRef="#ctx0" brushRef="#br0">1693 609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ko-KR"/>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a:p>
        </p:txBody>
      </p:sp>
      <p:sp>
        <p:nvSpPr>
          <p:cNvPr id="4" name="Date Placeholder 3"/>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3352664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Date Placeholder 3"/>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308609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ko-KR"/>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Date Placeholder 3"/>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2991119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Content Placeholder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Date Placeholder 3"/>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261815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ko-KR"/>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789189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5" name="Date Placeholder 4"/>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217966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ko-KR"/>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7" name="Date Placeholder 6"/>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129726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Date Placeholder 2"/>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2477095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743644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1462506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5CB2BA7D-4B37-4D3C-B9FF-9A929A8AA050}" type="datetimeFigureOut">
              <a:rPr lang="ko-KR" altLang="en-US" smtClean="0"/>
              <a:t>2023-06-05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295721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C1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ko-KR"/>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B2BA7D-4B37-4D3C-B9FF-9A929A8AA050}" type="datetimeFigureOut">
              <a:rPr lang="ko-KR" altLang="en-US" smtClean="0"/>
              <a:t>2023-06-05</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48705A-C3E5-4496-9BED-3F87F8867203}" type="slidenum">
              <a:rPr lang="ko-KR" altLang="en-US" smtClean="0"/>
              <a:t>‹#›</a:t>
            </a:fld>
            <a:endParaRPr lang="ko-KR" altLang="en-US"/>
          </a:p>
        </p:txBody>
      </p:sp>
    </p:spTree>
    <p:extLst>
      <p:ext uri="{BB962C8B-B14F-4D97-AF65-F5344CB8AC3E}">
        <p14:creationId xmlns:p14="http://schemas.microsoft.com/office/powerpoint/2010/main" val="447383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customXml" Target="../ink/ink2.xml"/><Relationship Id="rId12" Type="http://schemas.openxmlformats.org/officeDocument/2006/relationships/customXml" Target="../ink/ink4.xml"/><Relationship Id="rId2" Type="http://schemas.microsoft.com/office/2018/10/relationships/comments" Target="../comments/modernComment_134_A764FD18.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customXml" Target="../ink/ink5.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microsoft.com/office/2018/10/relationships/comments" Target="../comments/modernComment_137_4D8A3283.xml"/><Relationship Id="rId1" Type="http://schemas.openxmlformats.org/officeDocument/2006/relationships/slideLayout" Target="../slideLayouts/slideLayout1.xml"/><Relationship Id="rId6" Type="http://schemas.openxmlformats.org/officeDocument/2006/relationships/customXml" Target="../ink/ink8.xml"/><Relationship Id="rId5" Type="http://schemas.openxmlformats.org/officeDocument/2006/relationships/image" Target="../media/image17.png"/><Relationship Id="rId4" Type="http://schemas.openxmlformats.org/officeDocument/2006/relationships/customXml" Target="../ink/ink7.xm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32_1742036D.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36_BBA5F50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svg"/><Relationship Id="rId2" Type="http://schemas.microsoft.com/office/2018/10/relationships/comments" Target="../comments/modernComment_135_76E7DA4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38_F4998A6A.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2B_258AC5BE.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3C_C5964D8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3F_D5934E7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40_3FA6E87F.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8/10/relationships/comments" Target="../comments/modernComment_13D_DC2A55DE.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sv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4A_3CA09B92.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4D_1590E58E.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4E_356EED5D.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png"/><Relationship Id="rId2" Type="http://schemas.microsoft.com/office/2018/10/relationships/comments" Target="../comments/modernComment_150_5F40A5F2.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customXml" Target="../ink/ink9.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jpe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2A_E356934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12163" y="1652763"/>
            <a:ext cx="1786580" cy="607871"/>
            <a:chOff x="1548664" y="2799449"/>
            <a:chExt cx="1786580" cy="607871"/>
          </a:xfrm>
        </p:grpSpPr>
        <p:sp>
          <p:nvSpPr>
            <p:cNvPr id="16" name="Rounded Rectangle 15"/>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ounded Rectangle 57"/>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Rectangle 21"/>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Group 3"/>
          <p:cNvGrpSpPr/>
          <p:nvPr/>
        </p:nvGrpSpPr>
        <p:grpSpPr>
          <a:xfrm>
            <a:off x="1854700" y="1012175"/>
            <a:ext cx="552619" cy="552619"/>
            <a:chOff x="90588" y="970691"/>
            <a:chExt cx="1603647" cy="1603647"/>
          </a:xfrm>
        </p:grpSpPr>
        <p:sp>
          <p:nvSpPr>
            <p:cNvPr id="104" name="Donut 103"/>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 name="Oval 104"/>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Oval 91"/>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Oval 92"/>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Oval 93"/>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Oval 94"/>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Oval 95"/>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Group 2"/>
          <p:cNvGrpSpPr/>
          <p:nvPr/>
        </p:nvGrpSpPr>
        <p:grpSpPr>
          <a:xfrm>
            <a:off x="2442196" y="1012175"/>
            <a:ext cx="552619" cy="552619"/>
            <a:chOff x="1795445" y="970691"/>
            <a:chExt cx="1603647" cy="1603647"/>
          </a:xfrm>
        </p:grpSpPr>
        <p:sp>
          <p:nvSpPr>
            <p:cNvPr id="106" name="Donut 105"/>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7" name="Oval 106"/>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58"/>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Oval 73"/>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Oval 74"/>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Oval 75"/>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Oval 7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Oval 7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Oval 80"/>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Oval 82"/>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Oval 84"/>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Oval 86"/>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80" name="Straight Connector 79"/>
          <p:cNvCxnSpPr/>
          <p:nvPr/>
        </p:nvCxnSpPr>
        <p:spPr>
          <a:xfrm flipV="1">
            <a:off x="6721883" y="2422492"/>
            <a:ext cx="0" cy="2388427"/>
          </a:xfrm>
          <a:prstGeom prst="line">
            <a:avLst/>
          </a:prstGeom>
          <a:ln w="3175">
            <a:solidFill>
              <a:schemeClr val="bg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5360570" y="2773207"/>
            <a:ext cx="0" cy="1924404"/>
          </a:xfrm>
          <a:prstGeom prst="line">
            <a:avLst/>
          </a:prstGeom>
          <a:ln w="3175">
            <a:solidFill>
              <a:schemeClr val="bg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986961" y="4096219"/>
            <a:ext cx="2513492" cy="0"/>
          </a:xfrm>
          <a:prstGeom prst="line">
            <a:avLst/>
          </a:prstGeom>
          <a:ln w="3175">
            <a:solidFill>
              <a:schemeClr val="bg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797152" y="3222080"/>
            <a:ext cx="2437723" cy="0"/>
          </a:xfrm>
          <a:prstGeom prst="line">
            <a:avLst/>
          </a:prstGeom>
          <a:ln w="3175">
            <a:solidFill>
              <a:schemeClr val="bg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815019" y="2299000"/>
            <a:ext cx="0" cy="1924404"/>
          </a:xfrm>
          <a:prstGeom prst="line">
            <a:avLst/>
          </a:prstGeom>
          <a:ln w="3175">
            <a:solidFill>
              <a:schemeClr val="bg1"/>
            </a:solidFill>
            <a:prstDash val="solid"/>
          </a:ln>
          <a:effectLst/>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5158162" y="2582734"/>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5612741" y="3019803"/>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Straight Connector 59"/>
          <p:cNvCxnSpPr/>
          <p:nvPr/>
        </p:nvCxnSpPr>
        <p:spPr>
          <a:xfrm>
            <a:off x="5194795" y="3643248"/>
            <a:ext cx="2305658" cy="0"/>
          </a:xfrm>
          <a:prstGeom prst="line">
            <a:avLst/>
          </a:prstGeom>
          <a:ln w="3175">
            <a:solidFill>
              <a:schemeClr val="bg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6269904" y="2871549"/>
            <a:ext cx="0" cy="1660179"/>
          </a:xfrm>
          <a:prstGeom prst="line">
            <a:avLst/>
          </a:prstGeom>
          <a:ln w="3175">
            <a:solidFill>
              <a:schemeClr val="bg1"/>
            </a:solidFill>
            <a:prstDash val="solid"/>
          </a:ln>
          <a:effectLst/>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6068150" y="3456873"/>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62"/>
          <p:cNvSpPr/>
          <p:nvPr/>
        </p:nvSpPr>
        <p:spPr>
          <a:xfrm>
            <a:off x="6068150" y="3019803"/>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63"/>
          <p:cNvSpPr/>
          <p:nvPr/>
        </p:nvSpPr>
        <p:spPr>
          <a:xfrm>
            <a:off x="5612741" y="3456873"/>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64"/>
          <p:cNvSpPr/>
          <p:nvPr/>
        </p:nvSpPr>
        <p:spPr>
          <a:xfrm>
            <a:off x="6068150" y="3893942"/>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5158162" y="3893942"/>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Oval 72"/>
          <p:cNvSpPr/>
          <p:nvPr/>
        </p:nvSpPr>
        <p:spPr>
          <a:xfrm>
            <a:off x="6523034" y="3019803"/>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Oval 81"/>
          <p:cNvSpPr/>
          <p:nvPr/>
        </p:nvSpPr>
        <p:spPr>
          <a:xfrm>
            <a:off x="6519606" y="2582734"/>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Oval 83"/>
          <p:cNvSpPr/>
          <p:nvPr/>
        </p:nvSpPr>
        <p:spPr>
          <a:xfrm>
            <a:off x="5615649" y="2582733"/>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27"/>
          <p:cNvSpPr/>
          <p:nvPr/>
        </p:nvSpPr>
        <p:spPr>
          <a:xfrm>
            <a:off x="5155932" y="3019803"/>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29"/>
          <p:cNvSpPr/>
          <p:nvPr/>
        </p:nvSpPr>
        <p:spPr>
          <a:xfrm>
            <a:off x="6523559" y="3456871"/>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5612741" y="3893187"/>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p:cNvSpPr/>
          <p:nvPr/>
        </p:nvSpPr>
        <p:spPr>
          <a:xfrm>
            <a:off x="5610224" y="4330257"/>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37"/>
          <p:cNvSpPr/>
          <p:nvPr/>
        </p:nvSpPr>
        <p:spPr>
          <a:xfrm>
            <a:off x="5611536" y="2145664"/>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38"/>
          <p:cNvSpPr/>
          <p:nvPr/>
        </p:nvSpPr>
        <p:spPr>
          <a:xfrm>
            <a:off x="6523559" y="4329451"/>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Straight Connector 42"/>
          <p:cNvCxnSpPr/>
          <p:nvPr/>
        </p:nvCxnSpPr>
        <p:spPr>
          <a:xfrm flipV="1">
            <a:off x="7179239" y="2786616"/>
            <a:ext cx="0" cy="1660179"/>
          </a:xfrm>
          <a:prstGeom prst="line">
            <a:avLst/>
          </a:prstGeom>
          <a:ln w="3175">
            <a:solidFill>
              <a:schemeClr val="bg1"/>
            </a:solidFill>
            <a:prstDash val="solid"/>
          </a:ln>
          <a:effectLst/>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6978188" y="3019803"/>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6976962" y="3456871"/>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31"/>
          <p:cNvSpPr/>
          <p:nvPr/>
        </p:nvSpPr>
        <p:spPr>
          <a:xfrm>
            <a:off x="6976962" y="3893940"/>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976962" y="2582733"/>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5"/>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9769" y="39356"/>
            <a:ext cx="9158514" cy="6858000"/>
          </a:xfrm>
          <a:prstGeom prst="rect">
            <a:avLst/>
          </a:prstGeom>
        </p:spPr>
      </p:pic>
      <p:sp>
        <p:nvSpPr>
          <p:cNvPr id="86" name="TextBox 85"/>
          <p:cNvSpPr txBox="1"/>
          <p:nvPr/>
        </p:nvSpPr>
        <p:spPr>
          <a:xfrm>
            <a:off x="1854700" y="2185027"/>
            <a:ext cx="2713188" cy="1200329"/>
          </a:xfrm>
          <a:prstGeom prst="rect">
            <a:avLst/>
          </a:prstGeom>
          <a:noFill/>
        </p:spPr>
        <p:txBody>
          <a:bodyPr wrap="square" lIns="91440" tIns="45720" rIns="91440" bIns="45720" rtlCol="0" anchor="t">
            <a:spAutoFit/>
          </a:bodyPr>
          <a:lstStyle/>
          <a:p>
            <a:r>
              <a:rPr lang="en-US" altLang="ko-KR" sz="7200" b="1">
                <a:solidFill>
                  <a:srgbClr val="513807"/>
                </a:solidFill>
                <a:latin typeface="Cooper Black"/>
                <a:ea typeface="나눔고딕 ExtraBold"/>
              </a:rPr>
              <a:t>오목</a:t>
            </a:r>
            <a:endParaRPr lang="en-US" altLang="ko-KR" sz="7200" b="1">
              <a:solidFill>
                <a:srgbClr val="513807"/>
              </a:solidFill>
              <a:latin typeface="Cooper Black" panose="0208090404030B020404" pitchFamily="18" charset="0"/>
              <a:ea typeface="나눔고딕 ExtraBold" panose="020D0904000000000000" pitchFamily="50" charset="-127"/>
            </a:endParaRPr>
          </a:p>
        </p:txBody>
      </p:sp>
      <p:sp>
        <p:nvSpPr>
          <p:cNvPr id="5" name="TextBox 4">
            <a:extLst>
              <a:ext uri="{FF2B5EF4-FFF2-40B4-BE49-F238E27FC236}">
                <a16:creationId xmlns:a16="http://schemas.microsoft.com/office/drawing/2014/main" id="{747A223B-1A46-B0AE-FF9A-0BEA7BD12EA8}"/>
              </a:ext>
            </a:extLst>
          </p:cNvPr>
          <p:cNvSpPr txBox="1"/>
          <p:nvPr/>
        </p:nvSpPr>
        <p:spPr>
          <a:xfrm>
            <a:off x="5358209" y="4800026"/>
            <a:ext cx="3607881" cy="1477328"/>
          </a:xfrm>
          <a:prstGeom prst="rect">
            <a:avLst/>
          </a:prstGeom>
          <a:noFill/>
        </p:spPr>
        <p:txBody>
          <a:bodyPr wrap="square" rtlCol="0">
            <a:spAutoFit/>
          </a:bodyPr>
          <a:lstStyle/>
          <a:p>
            <a:r>
              <a:rPr lang="en-US" altLang="ko-KR">
                <a:latin typeface="HY헤드라인M" panose="02030600000101010101" pitchFamily="18" charset="-127"/>
                <a:ea typeface="HY헤드라인M" panose="02030600000101010101" pitchFamily="18" charset="-127"/>
              </a:rPr>
              <a:t>C</a:t>
            </a:r>
            <a:r>
              <a:rPr lang="ko-KR" altLang="en-US">
                <a:latin typeface="HY헤드라인M" panose="02030600000101010101" pitchFamily="18" charset="-127"/>
                <a:ea typeface="HY헤드라인M" panose="02030600000101010101" pitchFamily="18" charset="-127"/>
              </a:rPr>
              <a:t>프로그래밍</a:t>
            </a:r>
            <a:r>
              <a:rPr lang="en-US" altLang="ko-KR">
                <a:latin typeface="HY헤드라인M" panose="02030600000101010101" pitchFamily="18" charset="-127"/>
                <a:ea typeface="HY헤드라인M" panose="02030600000101010101" pitchFamily="18" charset="-127"/>
              </a:rPr>
              <a:t> H</a:t>
            </a:r>
            <a:r>
              <a:rPr lang="ko-KR" altLang="en-US">
                <a:latin typeface="HY헤드라인M" panose="02030600000101010101" pitchFamily="18" charset="-127"/>
                <a:ea typeface="HY헤드라인M" panose="02030600000101010101" pitchFamily="18" charset="-127"/>
              </a:rPr>
              <a:t>조</a:t>
            </a:r>
            <a:endParaRPr lang="en-US" altLang="ko-KR">
              <a:latin typeface="HY헤드라인M" panose="02030600000101010101" pitchFamily="18" charset="-127"/>
              <a:ea typeface="HY헤드라인M" panose="02030600000101010101" pitchFamily="18" charset="-127"/>
            </a:endParaRPr>
          </a:p>
          <a:p>
            <a:r>
              <a:rPr lang="en-US" altLang="ko-KR">
                <a:latin typeface="HY헤드라인M" panose="02030600000101010101" pitchFamily="18" charset="-127"/>
                <a:ea typeface="HY헤드라인M" panose="02030600000101010101" pitchFamily="18" charset="-127"/>
              </a:rPr>
              <a:t>20221637 </a:t>
            </a:r>
            <a:r>
              <a:rPr lang="ko-KR" altLang="en-US">
                <a:latin typeface="HY헤드라인M" panose="02030600000101010101" pitchFamily="18" charset="-127"/>
                <a:ea typeface="HY헤드라인M" panose="02030600000101010101" pitchFamily="18" charset="-127"/>
              </a:rPr>
              <a:t>이정현</a:t>
            </a:r>
            <a:endParaRPr lang="en-US" altLang="ko-KR">
              <a:latin typeface="HY헤드라인M" panose="02030600000101010101" pitchFamily="18" charset="-127"/>
              <a:ea typeface="HY헤드라인M" panose="02030600000101010101" pitchFamily="18" charset="-127"/>
            </a:endParaRPr>
          </a:p>
          <a:p>
            <a:r>
              <a:rPr lang="en-US" altLang="ko-KR">
                <a:latin typeface="HY헤드라인M" panose="02030600000101010101" pitchFamily="18" charset="-127"/>
                <a:ea typeface="HY헤드라인M" panose="02030600000101010101" pitchFamily="18" charset="-127"/>
              </a:rPr>
              <a:t>20211689 </a:t>
            </a:r>
            <a:r>
              <a:rPr lang="ko-KR" altLang="en-US">
                <a:latin typeface="HY헤드라인M" panose="02030600000101010101" pitchFamily="18" charset="-127"/>
                <a:ea typeface="HY헤드라인M" panose="02030600000101010101" pitchFamily="18" charset="-127"/>
              </a:rPr>
              <a:t>김현진</a:t>
            </a:r>
            <a:endParaRPr lang="en-US" altLang="ko-KR">
              <a:latin typeface="HY헤드라인M" panose="02030600000101010101" pitchFamily="18" charset="-127"/>
              <a:ea typeface="HY헤드라인M" panose="02030600000101010101" pitchFamily="18" charset="-127"/>
            </a:endParaRPr>
          </a:p>
          <a:p>
            <a:r>
              <a:rPr lang="en-US" altLang="ko-KR">
                <a:latin typeface="HY헤드라인M" panose="02030600000101010101" pitchFamily="18" charset="-127"/>
                <a:ea typeface="HY헤드라인M" panose="02030600000101010101" pitchFamily="18" charset="-127"/>
              </a:rPr>
              <a:t>20221623 </a:t>
            </a:r>
            <a:r>
              <a:rPr lang="ko-KR" altLang="en-US" err="1">
                <a:latin typeface="HY헤드라인M" panose="02030600000101010101" pitchFamily="18" charset="-127"/>
                <a:ea typeface="HY헤드라인M" panose="02030600000101010101" pitchFamily="18" charset="-127"/>
              </a:rPr>
              <a:t>문정윤</a:t>
            </a:r>
            <a:endParaRPr lang="en-US" altLang="ko-KR">
              <a:latin typeface="HY헤드라인M" panose="02030600000101010101" pitchFamily="18" charset="-127"/>
              <a:ea typeface="HY헤드라인M" panose="02030600000101010101" pitchFamily="18" charset="-127"/>
            </a:endParaRPr>
          </a:p>
          <a:p>
            <a:r>
              <a:rPr lang="en-US" altLang="ko-KR">
                <a:latin typeface="HY헤드라인M" panose="02030600000101010101" pitchFamily="18" charset="-127"/>
                <a:ea typeface="HY헤드라인M" panose="02030600000101010101" pitchFamily="18" charset="-127"/>
              </a:rPr>
              <a:t>20190587 </a:t>
            </a:r>
            <a:r>
              <a:rPr lang="ko-KR" altLang="en-US">
                <a:latin typeface="HY헤드라인M" panose="02030600000101010101" pitchFamily="18" charset="-127"/>
                <a:ea typeface="HY헤드라인M" panose="02030600000101010101" pitchFamily="18" charset="-127"/>
              </a:rPr>
              <a:t>김지영</a:t>
            </a:r>
          </a:p>
        </p:txBody>
      </p:sp>
    </p:spTree>
    <p:extLst>
      <p:ext uri="{BB962C8B-B14F-4D97-AF65-F5344CB8AC3E}">
        <p14:creationId xmlns:p14="http://schemas.microsoft.com/office/powerpoint/2010/main" val="188581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그룹 49">
            <a:extLst>
              <a:ext uri="{FF2B5EF4-FFF2-40B4-BE49-F238E27FC236}">
                <a16:creationId xmlns:a16="http://schemas.microsoft.com/office/drawing/2014/main" id="{6D2FE275-0E3C-BE21-3219-07798F71A078}"/>
              </a:ext>
            </a:extLst>
          </p:cNvPr>
          <p:cNvGrpSpPr/>
          <p:nvPr/>
        </p:nvGrpSpPr>
        <p:grpSpPr>
          <a:xfrm>
            <a:off x="7144001" y="5200069"/>
            <a:ext cx="1786580" cy="1574746"/>
            <a:chOff x="7144001" y="5200069"/>
            <a:chExt cx="1786580" cy="1574746"/>
          </a:xfrm>
        </p:grpSpPr>
        <p:grpSp>
          <p:nvGrpSpPr>
            <p:cNvPr id="26" name="Group 98">
              <a:extLst>
                <a:ext uri="{FF2B5EF4-FFF2-40B4-BE49-F238E27FC236}">
                  <a16:creationId xmlns:a16="http://schemas.microsoft.com/office/drawing/2014/main" id="{CBB60C42-0E3D-1A7E-D69D-2D44BD070C90}"/>
                </a:ext>
              </a:extLst>
            </p:cNvPr>
            <p:cNvGrpSpPr/>
            <p:nvPr/>
          </p:nvGrpSpPr>
          <p:grpSpPr>
            <a:xfrm>
              <a:off x="8074982" y="5200069"/>
              <a:ext cx="779195" cy="779195"/>
              <a:chOff x="1466850" y="4829311"/>
              <a:chExt cx="990669" cy="990669"/>
            </a:xfrm>
          </p:grpSpPr>
          <p:grpSp>
            <p:nvGrpSpPr>
              <p:cNvPr id="9" name="Group 99">
                <a:extLst>
                  <a:ext uri="{FF2B5EF4-FFF2-40B4-BE49-F238E27FC236}">
                    <a16:creationId xmlns:a16="http://schemas.microsoft.com/office/drawing/2014/main" id="{D3B73CB5-E827-D0FB-D38E-44ACFF533A0D}"/>
                  </a:ext>
                </a:extLst>
              </p:cNvPr>
              <p:cNvGrpSpPr/>
              <p:nvPr/>
            </p:nvGrpSpPr>
            <p:grpSpPr>
              <a:xfrm>
                <a:off x="1466850" y="4829311"/>
                <a:ext cx="990669" cy="990669"/>
                <a:chOff x="828675" y="876369"/>
                <a:chExt cx="1628775" cy="1628775"/>
              </a:xfrm>
            </p:grpSpPr>
            <p:sp>
              <p:nvSpPr>
                <p:cNvPr id="24" name="Donut 114">
                  <a:extLst>
                    <a:ext uri="{FF2B5EF4-FFF2-40B4-BE49-F238E27FC236}">
                      <a16:creationId xmlns:a16="http://schemas.microsoft.com/office/drawing/2014/main" id="{B8DF0A03-1674-5360-F086-21F70C11E119}"/>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Oval 115">
                  <a:extLst>
                    <a:ext uri="{FF2B5EF4-FFF2-40B4-BE49-F238E27FC236}">
                      <a16:creationId xmlns:a16="http://schemas.microsoft.com/office/drawing/2014/main" id="{96C5E10D-C549-95F8-40A3-8E350B25C698}"/>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Oval 100">
                <a:extLst>
                  <a:ext uri="{FF2B5EF4-FFF2-40B4-BE49-F238E27FC236}">
                    <a16:creationId xmlns:a16="http://schemas.microsoft.com/office/drawing/2014/main" id="{5B2C22E5-A712-5CBF-76B9-78F2BAE305D4}"/>
                  </a:ext>
                </a:extLst>
              </p:cNvPr>
              <p:cNvSpPr/>
              <p:nvPr/>
            </p:nvSpPr>
            <p:spPr>
              <a:xfrm>
                <a:off x="1689660" y="50725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1">
                <a:extLst>
                  <a:ext uri="{FF2B5EF4-FFF2-40B4-BE49-F238E27FC236}">
                    <a16:creationId xmlns:a16="http://schemas.microsoft.com/office/drawing/2014/main" id="{78032021-38EE-233D-A2E5-C892918B36F0}"/>
                  </a:ext>
                </a:extLst>
              </p:cNvPr>
              <p:cNvSpPr/>
              <p:nvPr/>
            </p:nvSpPr>
            <p:spPr>
              <a:xfrm>
                <a:off x="1783939" y="52713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02">
                <a:extLst>
                  <a:ext uri="{FF2B5EF4-FFF2-40B4-BE49-F238E27FC236}">
                    <a16:creationId xmlns:a16="http://schemas.microsoft.com/office/drawing/2014/main" id="{E489C42D-C6B8-1C05-23EC-E432634160F1}"/>
                  </a:ext>
                </a:extLst>
              </p:cNvPr>
              <p:cNvSpPr/>
              <p:nvPr/>
            </p:nvSpPr>
            <p:spPr>
              <a:xfrm>
                <a:off x="1937307" y="509310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03">
                <a:extLst>
                  <a:ext uri="{FF2B5EF4-FFF2-40B4-BE49-F238E27FC236}">
                    <a16:creationId xmlns:a16="http://schemas.microsoft.com/office/drawing/2014/main" id="{52E2B6F5-90FD-6D8E-18E2-BB242EC6B3D7}"/>
                  </a:ext>
                </a:extLst>
              </p:cNvPr>
              <p:cNvSpPr/>
              <p:nvPr/>
            </p:nvSpPr>
            <p:spPr>
              <a:xfrm>
                <a:off x="1984872" y="532072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04">
                <a:extLst>
                  <a:ext uri="{FF2B5EF4-FFF2-40B4-BE49-F238E27FC236}">
                    <a16:creationId xmlns:a16="http://schemas.microsoft.com/office/drawing/2014/main" id="{BB74C621-382D-0007-4D26-8A0CF8C7EF8A}"/>
                  </a:ext>
                </a:extLst>
              </p:cNvPr>
              <p:cNvSpPr/>
              <p:nvPr/>
            </p:nvSpPr>
            <p:spPr>
              <a:xfrm>
                <a:off x="1776691" y="5414538"/>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05">
                <a:extLst>
                  <a:ext uri="{FF2B5EF4-FFF2-40B4-BE49-F238E27FC236}">
                    <a16:creationId xmlns:a16="http://schemas.microsoft.com/office/drawing/2014/main" id="{D0364932-AD77-8E3A-E6C5-72F0EAF48DDE}"/>
                  </a:ext>
                </a:extLst>
              </p:cNvPr>
              <p:cNvSpPr/>
              <p:nvPr/>
            </p:nvSpPr>
            <p:spPr>
              <a:xfrm>
                <a:off x="2079152" y="5224209"/>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06">
                <a:extLst>
                  <a:ext uri="{FF2B5EF4-FFF2-40B4-BE49-F238E27FC236}">
                    <a16:creationId xmlns:a16="http://schemas.microsoft.com/office/drawing/2014/main" id="{86D24D12-2742-D0DB-F01D-BA397E683F5F}"/>
                  </a:ext>
                </a:extLst>
              </p:cNvPr>
              <p:cNvSpPr/>
              <p:nvPr/>
            </p:nvSpPr>
            <p:spPr>
              <a:xfrm>
                <a:off x="1603716" y="523465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07">
                <a:extLst>
                  <a:ext uri="{FF2B5EF4-FFF2-40B4-BE49-F238E27FC236}">
                    <a16:creationId xmlns:a16="http://schemas.microsoft.com/office/drawing/2014/main" id="{D08F7B02-9F3A-B309-FBDB-B556AD71C2D3}"/>
                  </a:ext>
                </a:extLst>
              </p:cNvPr>
              <p:cNvSpPr/>
              <p:nvPr/>
            </p:nvSpPr>
            <p:spPr>
              <a:xfrm>
                <a:off x="1843027" y="5453257"/>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08">
                <a:extLst>
                  <a:ext uri="{FF2B5EF4-FFF2-40B4-BE49-F238E27FC236}">
                    <a16:creationId xmlns:a16="http://schemas.microsoft.com/office/drawing/2014/main" id="{887F60BF-6FB6-CF91-9786-087508284063}"/>
                  </a:ext>
                </a:extLst>
              </p:cNvPr>
              <p:cNvSpPr/>
              <p:nvPr/>
            </p:nvSpPr>
            <p:spPr>
              <a:xfrm>
                <a:off x="1783939" y="499588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09">
                <a:extLst>
                  <a:ext uri="{FF2B5EF4-FFF2-40B4-BE49-F238E27FC236}">
                    <a16:creationId xmlns:a16="http://schemas.microsoft.com/office/drawing/2014/main" id="{D93A2A0A-D1C9-9ADB-61B6-06D415572471}"/>
                  </a:ext>
                </a:extLst>
              </p:cNvPr>
              <p:cNvSpPr/>
              <p:nvPr/>
            </p:nvSpPr>
            <p:spPr>
              <a:xfrm>
                <a:off x="2023251" y="50540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10">
                <a:extLst>
                  <a:ext uri="{FF2B5EF4-FFF2-40B4-BE49-F238E27FC236}">
                    <a16:creationId xmlns:a16="http://schemas.microsoft.com/office/drawing/2014/main" id="{1B7FB7E9-446A-A9BB-0B40-A1FF06D31612}"/>
                  </a:ext>
                </a:extLst>
              </p:cNvPr>
              <p:cNvSpPr/>
              <p:nvPr/>
            </p:nvSpPr>
            <p:spPr>
              <a:xfrm>
                <a:off x="1984872" y="54518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111">
                <a:extLst>
                  <a:ext uri="{FF2B5EF4-FFF2-40B4-BE49-F238E27FC236}">
                    <a16:creationId xmlns:a16="http://schemas.microsoft.com/office/drawing/2014/main" id="{A32F5FC6-577C-9DA4-D521-32AF94E4FF61}"/>
                  </a:ext>
                </a:extLst>
              </p:cNvPr>
              <p:cNvSpPr/>
              <p:nvPr/>
            </p:nvSpPr>
            <p:spPr>
              <a:xfrm>
                <a:off x="1642520" y="533745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112">
                <a:extLst>
                  <a:ext uri="{FF2B5EF4-FFF2-40B4-BE49-F238E27FC236}">
                    <a16:creationId xmlns:a16="http://schemas.microsoft.com/office/drawing/2014/main" id="{D90F46A3-F8F8-3CA2-740D-73A3F10DB53C}"/>
                  </a:ext>
                </a:extLst>
              </p:cNvPr>
              <p:cNvSpPr/>
              <p:nvPr/>
            </p:nvSpPr>
            <p:spPr>
              <a:xfrm>
                <a:off x="1775604" y="51667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113">
                <a:extLst>
                  <a:ext uri="{FF2B5EF4-FFF2-40B4-BE49-F238E27FC236}">
                    <a16:creationId xmlns:a16="http://schemas.microsoft.com/office/drawing/2014/main" id="{BA077108-21BA-B9E0-4067-CB4C9C07B0D7}"/>
                  </a:ext>
                </a:extLst>
              </p:cNvPr>
              <p:cNvSpPr/>
              <p:nvPr/>
            </p:nvSpPr>
            <p:spPr>
              <a:xfrm>
                <a:off x="1890592" y="5242463"/>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Group 116">
              <a:extLst>
                <a:ext uri="{FF2B5EF4-FFF2-40B4-BE49-F238E27FC236}">
                  <a16:creationId xmlns:a16="http://schemas.microsoft.com/office/drawing/2014/main" id="{D558B832-938B-D0C0-4546-860C14E0F1AA}"/>
                </a:ext>
              </a:extLst>
            </p:cNvPr>
            <p:cNvGrpSpPr/>
            <p:nvPr/>
          </p:nvGrpSpPr>
          <p:grpSpPr>
            <a:xfrm>
              <a:off x="7192724" y="5200069"/>
              <a:ext cx="779195" cy="779195"/>
              <a:chOff x="345148" y="4829311"/>
              <a:chExt cx="990669" cy="990669"/>
            </a:xfrm>
          </p:grpSpPr>
          <p:grpSp>
            <p:nvGrpSpPr>
              <p:cNvPr id="28" name="Group 117">
                <a:extLst>
                  <a:ext uri="{FF2B5EF4-FFF2-40B4-BE49-F238E27FC236}">
                    <a16:creationId xmlns:a16="http://schemas.microsoft.com/office/drawing/2014/main" id="{28D239E8-51D3-53EE-B047-DA963D963539}"/>
                  </a:ext>
                </a:extLst>
              </p:cNvPr>
              <p:cNvGrpSpPr/>
              <p:nvPr/>
            </p:nvGrpSpPr>
            <p:grpSpPr>
              <a:xfrm>
                <a:off x="345148" y="4829311"/>
                <a:ext cx="990669" cy="990669"/>
                <a:chOff x="828675" y="876369"/>
                <a:chExt cx="1628775" cy="1628775"/>
              </a:xfrm>
            </p:grpSpPr>
            <p:sp>
              <p:nvSpPr>
                <p:cNvPr id="41" name="Donut 130">
                  <a:extLst>
                    <a:ext uri="{FF2B5EF4-FFF2-40B4-BE49-F238E27FC236}">
                      <a16:creationId xmlns:a16="http://schemas.microsoft.com/office/drawing/2014/main" id="{2BD2CBE0-090D-31B7-C531-3C7CE9A50848}"/>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Oval 131">
                  <a:extLst>
                    <a:ext uri="{FF2B5EF4-FFF2-40B4-BE49-F238E27FC236}">
                      <a16:creationId xmlns:a16="http://schemas.microsoft.com/office/drawing/2014/main" id="{B6ADB95A-8444-99A9-8FBA-C008AA50C8D1}"/>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val 118">
                <a:extLst>
                  <a:ext uri="{FF2B5EF4-FFF2-40B4-BE49-F238E27FC236}">
                    <a16:creationId xmlns:a16="http://schemas.microsoft.com/office/drawing/2014/main" id="{DAFB7600-5B0A-C5E4-5E10-9E3D94CA0031}"/>
                  </a:ext>
                </a:extLst>
              </p:cNvPr>
              <p:cNvSpPr/>
              <p:nvPr/>
            </p:nvSpPr>
            <p:spPr>
              <a:xfrm>
                <a:off x="567958" y="50725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9">
                <a:extLst>
                  <a:ext uri="{FF2B5EF4-FFF2-40B4-BE49-F238E27FC236}">
                    <a16:creationId xmlns:a16="http://schemas.microsoft.com/office/drawing/2014/main" id="{E3FBAF43-7BEF-995E-707F-CD4EAAFDAE19}"/>
                  </a:ext>
                </a:extLst>
              </p:cNvPr>
              <p:cNvSpPr/>
              <p:nvPr/>
            </p:nvSpPr>
            <p:spPr>
              <a:xfrm>
                <a:off x="662237" y="52713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20">
                <a:extLst>
                  <a:ext uri="{FF2B5EF4-FFF2-40B4-BE49-F238E27FC236}">
                    <a16:creationId xmlns:a16="http://schemas.microsoft.com/office/drawing/2014/main" id="{1EE17BA3-A1FA-DABE-E3A9-55A931801E4B}"/>
                  </a:ext>
                </a:extLst>
              </p:cNvPr>
              <p:cNvSpPr/>
              <p:nvPr/>
            </p:nvSpPr>
            <p:spPr>
              <a:xfrm>
                <a:off x="815605" y="5093100"/>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21">
                <a:extLst>
                  <a:ext uri="{FF2B5EF4-FFF2-40B4-BE49-F238E27FC236}">
                    <a16:creationId xmlns:a16="http://schemas.microsoft.com/office/drawing/2014/main" id="{762CB5C3-B076-5625-11E6-A7717DE11169}"/>
                  </a:ext>
                </a:extLst>
              </p:cNvPr>
              <p:cNvSpPr/>
              <p:nvPr/>
            </p:nvSpPr>
            <p:spPr>
              <a:xfrm>
                <a:off x="863170" y="532072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22">
                <a:extLst>
                  <a:ext uri="{FF2B5EF4-FFF2-40B4-BE49-F238E27FC236}">
                    <a16:creationId xmlns:a16="http://schemas.microsoft.com/office/drawing/2014/main" id="{C3DE7F1A-F7E3-E5C5-E5A7-29592D156E92}"/>
                  </a:ext>
                </a:extLst>
              </p:cNvPr>
              <p:cNvSpPr/>
              <p:nvPr/>
            </p:nvSpPr>
            <p:spPr>
              <a:xfrm>
                <a:off x="591489" y="5414538"/>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23">
                <a:extLst>
                  <a:ext uri="{FF2B5EF4-FFF2-40B4-BE49-F238E27FC236}">
                    <a16:creationId xmlns:a16="http://schemas.microsoft.com/office/drawing/2014/main" id="{829D94A7-D0BF-195D-943A-784DBC77B1B3}"/>
                  </a:ext>
                </a:extLst>
              </p:cNvPr>
              <p:cNvSpPr/>
              <p:nvPr/>
            </p:nvSpPr>
            <p:spPr>
              <a:xfrm>
                <a:off x="982850" y="5262309"/>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24">
                <a:extLst>
                  <a:ext uri="{FF2B5EF4-FFF2-40B4-BE49-F238E27FC236}">
                    <a16:creationId xmlns:a16="http://schemas.microsoft.com/office/drawing/2014/main" id="{55A2C406-D81C-7FF8-0426-3364375CC8A1}"/>
                  </a:ext>
                </a:extLst>
              </p:cNvPr>
              <p:cNvSpPr/>
              <p:nvPr/>
            </p:nvSpPr>
            <p:spPr>
              <a:xfrm>
                <a:off x="502037" y="5258122"/>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25">
                <a:extLst>
                  <a:ext uri="{FF2B5EF4-FFF2-40B4-BE49-F238E27FC236}">
                    <a16:creationId xmlns:a16="http://schemas.microsoft.com/office/drawing/2014/main" id="{60366077-B19B-9EA6-ECB4-BFAD1E71E1BB}"/>
                  </a:ext>
                </a:extLst>
              </p:cNvPr>
              <p:cNvSpPr/>
              <p:nvPr/>
            </p:nvSpPr>
            <p:spPr>
              <a:xfrm>
                <a:off x="721325" y="5453257"/>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26">
                <a:extLst>
                  <a:ext uri="{FF2B5EF4-FFF2-40B4-BE49-F238E27FC236}">
                    <a16:creationId xmlns:a16="http://schemas.microsoft.com/office/drawing/2014/main" id="{0D96E6AB-885B-BB01-6119-A704DDEFAB93}"/>
                  </a:ext>
                </a:extLst>
              </p:cNvPr>
              <p:cNvSpPr/>
              <p:nvPr/>
            </p:nvSpPr>
            <p:spPr>
              <a:xfrm>
                <a:off x="719387" y="497683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27">
                <a:extLst>
                  <a:ext uri="{FF2B5EF4-FFF2-40B4-BE49-F238E27FC236}">
                    <a16:creationId xmlns:a16="http://schemas.microsoft.com/office/drawing/2014/main" id="{C01392BA-82DD-032D-D777-FD5C8F370E15}"/>
                  </a:ext>
                </a:extLst>
              </p:cNvPr>
              <p:cNvSpPr/>
              <p:nvPr/>
            </p:nvSpPr>
            <p:spPr>
              <a:xfrm>
                <a:off x="901549" y="505403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28">
                <a:extLst>
                  <a:ext uri="{FF2B5EF4-FFF2-40B4-BE49-F238E27FC236}">
                    <a16:creationId xmlns:a16="http://schemas.microsoft.com/office/drawing/2014/main" id="{BBF3FB96-D7EF-A220-4B08-B92709C6732F}"/>
                  </a:ext>
                </a:extLst>
              </p:cNvPr>
              <p:cNvSpPr/>
              <p:nvPr/>
            </p:nvSpPr>
            <p:spPr>
              <a:xfrm>
                <a:off x="729400" y="5185383"/>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29">
                <a:extLst>
                  <a:ext uri="{FF2B5EF4-FFF2-40B4-BE49-F238E27FC236}">
                    <a16:creationId xmlns:a16="http://schemas.microsoft.com/office/drawing/2014/main" id="{E09C7490-5D58-8D96-5C7F-03A0D48603AC}"/>
                  </a:ext>
                </a:extLst>
              </p:cNvPr>
              <p:cNvSpPr/>
              <p:nvPr/>
            </p:nvSpPr>
            <p:spPr>
              <a:xfrm>
                <a:off x="859066" y="541670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Rounded Rectangle 132">
              <a:extLst>
                <a:ext uri="{FF2B5EF4-FFF2-40B4-BE49-F238E27FC236}">
                  <a16:creationId xmlns:a16="http://schemas.microsoft.com/office/drawing/2014/main" id="{EDBB2266-AF20-F861-1A4F-A4BB517E9A64}"/>
                </a:ext>
              </a:extLst>
            </p:cNvPr>
            <p:cNvSpPr/>
            <p:nvPr/>
          </p:nvSpPr>
          <p:spPr>
            <a:xfrm>
              <a:off x="746373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33">
              <a:extLst>
                <a:ext uri="{FF2B5EF4-FFF2-40B4-BE49-F238E27FC236}">
                  <a16:creationId xmlns:a16="http://schemas.microsoft.com/office/drawing/2014/main" id="{839FA799-6086-4646-B68A-308E7386CF18}"/>
                </a:ext>
              </a:extLst>
            </p:cNvPr>
            <p:cNvSpPr/>
            <p:nvPr/>
          </p:nvSpPr>
          <p:spPr>
            <a:xfrm>
              <a:off x="835908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134">
              <a:extLst>
                <a:ext uri="{FF2B5EF4-FFF2-40B4-BE49-F238E27FC236}">
                  <a16:creationId xmlns:a16="http://schemas.microsoft.com/office/drawing/2014/main" id="{CBA3DAE6-D322-EA0A-695F-11FB05728ECA}"/>
                </a:ext>
              </a:extLst>
            </p:cNvPr>
            <p:cNvSpPr/>
            <p:nvPr/>
          </p:nvSpPr>
          <p:spPr>
            <a:xfrm>
              <a:off x="7144001" y="6166944"/>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1"/>
          <p:cNvSpPr/>
          <p:nvPr/>
        </p:nvSpPr>
        <p:spPr>
          <a:xfrm>
            <a:off x="0" y="-994"/>
            <a:ext cx="6943388" cy="6868070"/>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7" name="Rectangle 136"/>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TextBox 149"/>
          <p:cNvSpPr txBox="1"/>
          <p:nvPr/>
        </p:nvSpPr>
        <p:spPr>
          <a:xfrm>
            <a:off x="0" y="465940"/>
            <a:ext cx="2905125" cy="1200329"/>
          </a:xfrm>
          <a:prstGeom prst="rect">
            <a:avLst/>
          </a:prstGeom>
          <a:noFill/>
        </p:spPr>
        <p:txBody>
          <a:bodyPr wrap="square" lIns="91440" tIns="45720" rIns="91440" bIns="45720" rtlCol="0" anchor="t">
            <a:spAutoFit/>
          </a:bodyPr>
          <a:lstStyle/>
          <a:p>
            <a:pPr algn="ctr"/>
            <a:endParaRPr lang="ko-KR" altLang="en-US" sz="7200" dirty="0">
              <a:solidFill>
                <a:schemeClr val="accent4">
                  <a:lumMod val="40000"/>
                  <a:lumOff val="60000"/>
                </a:schemeClr>
              </a:solidFill>
              <a:latin typeface="나눔고딕 ExtraBold" panose="020D0904000000000000" pitchFamily="50" charset="-127"/>
              <a:ea typeface="나눔고딕 ExtraBold" panose="020D0904000000000000" pitchFamily="50" charset="-127"/>
            </a:endParaRPr>
          </a:p>
        </p:txBody>
      </p:sp>
      <p:pic>
        <p:nvPicPr>
          <p:cNvPr id="98" name="Picture 97"/>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33144" y="1772"/>
            <a:ext cx="9158514" cy="6858000"/>
          </a:xfrm>
          <a:prstGeom prst="rect">
            <a:avLst/>
          </a:prstGeom>
        </p:spPr>
      </p:pic>
      <p:sp>
        <p:nvSpPr>
          <p:cNvPr id="5" name="TextBox 4">
            <a:extLst>
              <a:ext uri="{FF2B5EF4-FFF2-40B4-BE49-F238E27FC236}">
                <a16:creationId xmlns:a16="http://schemas.microsoft.com/office/drawing/2014/main" id="{D93612E4-4DEC-65B9-8F12-5CF769E1F409}"/>
              </a:ext>
            </a:extLst>
          </p:cNvPr>
          <p:cNvSpPr txBox="1"/>
          <p:nvPr/>
        </p:nvSpPr>
        <p:spPr>
          <a:xfrm>
            <a:off x="535139" y="270775"/>
            <a:ext cx="5341584"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HY헤드라인M" panose="02030600000101010101" pitchFamily="18" charset="-127"/>
                <a:ea typeface="HY헤드라인M" panose="02030600000101010101" pitchFamily="18" charset="-127"/>
              </a:rPr>
              <a:t>3x3 </a:t>
            </a:r>
            <a:r>
              <a:rPr lang="en-US" altLang="ko-KR" sz="6000" dirty="0" err="1">
                <a:solidFill>
                  <a:srgbClr val="513807"/>
                </a:solidFill>
                <a:latin typeface="HY헤드라인M" panose="02030600000101010101" pitchFamily="18" charset="-127"/>
                <a:ea typeface="HY헤드라인M" panose="02030600000101010101" pitchFamily="18" charset="-127"/>
              </a:rPr>
              <a:t>코드</a:t>
            </a:r>
            <a:r>
              <a:rPr lang="en-US" altLang="ko-KR" sz="6000" dirty="0">
                <a:solidFill>
                  <a:srgbClr val="513807"/>
                </a:solidFill>
                <a:latin typeface="HY헤드라인M" panose="02030600000101010101" pitchFamily="18" charset="-127"/>
                <a:ea typeface="HY헤드라인M" panose="02030600000101010101" pitchFamily="18" charset="-127"/>
              </a:rPr>
              <a:t> </a:t>
            </a:r>
            <a:r>
              <a:rPr lang="en-US" altLang="ko-KR" sz="6000" dirty="0" err="1">
                <a:solidFill>
                  <a:srgbClr val="513807"/>
                </a:solidFill>
                <a:latin typeface="HY헤드라인M" panose="02030600000101010101" pitchFamily="18" charset="-127"/>
                <a:ea typeface="HY헤드라인M" panose="02030600000101010101" pitchFamily="18" charset="-127"/>
              </a:rPr>
              <a:t>분석</a:t>
            </a:r>
            <a:endParaRPr lang="en-US" altLang="ko-KR" sz="6000" dirty="0">
              <a:solidFill>
                <a:srgbClr val="513807"/>
              </a:solidFill>
              <a:latin typeface="HY헤드라인M" panose="02030600000101010101" pitchFamily="18" charset="-127"/>
              <a:ea typeface="HY헤드라인M" panose="02030600000101010101" pitchFamily="18" charset="-127"/>
            </a:endParaRPr>
          </a:p>
        </p:txBody>
      </p:sp>
      <p:sp>
        <p:nvSpPr>
          <p:cNvPr id="8" name="TextBox 7">
            <a:extLst>
              <a:ext uri="{FF2B5EF4-FFF2-40B4-BE49-F238E27FC236}">
                <a16:creationId xmlns:a16="http://schemas.microsoft.com/office/drawing/2014/main" id="{F9024199-12DC-E166-2393-2691B3C08613}"/>
              </a:ext>
            </a:extLst>
          </p:cNvPr>
          <p:cNvSpPr txBox="1"/>
          <p:nvPr/>
        </p:nvSpPr>
        <p:spPr>
          <a:xfrm>
            <a:off x="671309" y="5367832"/>
            <a:ext cx="2172949" cy="646331"/>
          </a:xfrm>
          <a:prstGeom prst="rect">
            <a:avLst/>
          </a:prstGeom>
          <a:noFill/>
        </p:spPr>
        <p:txBody>
          <a:bodyPr wrap="square" lIns="91440" tIns="45720" rIns="91440" bIns="45720" rtlCol="0" anchor="t">
            <a:spAutoFit/>
          </a:bodyPr>
          <a:lstStyle/>
          <a:p>
            <a:r>
              <a:rPr lang="ko-KR" altLang="en-US" dirty="0"/>
              <a:t>변수</a:t>
            </a:r>
            <a:endParaRPr lang="en-US" altLang="ko-KR" dirty="0"/>
          </a:p>
          <a:p>
            <a:r>
              <a:rPr lang="en-US" altLang="ko-KR">
                <a:ea typeface="맑은 고딕"/>
              </a:rPr>
              <a:t>Int I, j: </a:t>
            </a:r>
            <a:r>
              <a:rPr lang="ko-KR" altLang="en-US">
                <a:ea typeface="맑은 고딕"/>
              </a:rPr>
              <a:t>인덱스 </a:t>
            </a:r>
            <a:endParaRPr lang="en-US" altLang="ko-KR" dirty="0"/>
          </a:p>
        </p:txBody>
      </p:sp>
      <p:grpSp>
        <p:nvGrpSpPr>
          <p:cNvPr id="44" name="그룹 43">
            <a:extLst>
              <a:ext uri="{FF2B5EF4-FFF2-40B4-BE49-F238E27FC236}">
                <a16:creationId xmlns:a16="http://schemas.microsoft.com/office/drawing/2014/main" id="{8A19C95C-16C1-C619-258B-593CEDBEC2F0}"/>
              </a:ext>
            </a:extLst>
          </p:cNvPr>
          <p:cNvGrpSpPr/>
          <p:nvPr/>
        </p:nvGrpSpPr>
        <p:grpSpPr>
          <a:xfrm>
            <a:off x="215929" y="1315187"/>
            <a:ext cx="8098722" cy="4075297"/>
            <a:chOff x="586988" y="1732523"/>
            <a:chExt cx="7318859" cy="3450778"/>
          </a:xfrm>
        </p:grpSpPr>
        <p:pic>
          <p:nvPicPr>
            <p:cNvPr id="7" name="그림 6">
              <a:extLst>
                <a:ext uri="{FF2B5EF4-FFF2-40B4-BE49-F238E27FC236}">
                  <a16:creationId xmlns:a16="http://schemas.microsoft.com/office/drawing/2014/main" id="{2C819874-57BE-DAEF-5AFC-63A9EAF11707}"/>
                </a:ext>
              </a:extLst>
            </p:cNvPr>
            <p:cNvPicPr>
              <a:picLocks noChangeAspect="1"/>
            </p:cNvPicPr>
            <p:nvPr/>
          </p:nvPicPr>
          <p:blipFill>
            <a:blip r:embed="rId4"/>
            <a:stretch>
              <a:fillRect/>
            </a:stretch>
          </p:blipFill>
          <p:spPr>
            <a:xfrm>
              <a:off x="586988" y="1732523"/>
              <a:ext cx="7318859" cy="3450778"/>
            </a:xfrm>
            <a:prstGeom prst="rect">
              <a:avLst/>
            </a:prstGeom>
          </p:spPr>
        </p:pic>
        <mc:AlternateContent xmlns:mc="http://schemas.openxmlformats.org/markup-compatibility/2006" xmlns:p14="http://schemas.microsoft.com/office/powerpoint/2010/main">
          <mc:Choice Requires="p14">
            <p:contentPart p14:bwMode="auto" r:id="rId5">
              <p14:nvContentPartPr>
                <p14:cNvPr id="51" name="잉크 50">
                  <a:extLst>
                    <a:ext uri="{FF2B5EF4-FFF2-40B4-BE49-F238E27FC236}">
                      <a16:creationId xmlns:a16="http://schemas.microsoft.com/office/drawing/2014/main" id="{6A912E09-46E2-E71E-A25F-1E27DB9F798E}"/>
                    </a:ext>
                  </a:extLst>
                </p14:cNvPr>
                <p14:cNvContentPartPr/>
                <p14:nvPr/>
              </p14:nvContentPartPr>
              <p14:xfrm>
                <a:off x="1757783" y="2656637"/>
                <a:ext cx="1789920" cy="360"/>
              </p14:xfrm>
            </p:contentPart>
          </mc:Choice>
          <mc:Fallback xmlns="">
            <p:pic>
              <p:nvPicPr>
                <p:cNvPr id="51" name="잉크 50">
                  <a:extLst>
                    <a:ext uri="{FF2B5EF4-FFF2-40B4-BE49-F238E27FC236}">
                      <a16:creationId xmlns:a16="http://schemas.microsoft.com/office/drawing/2014/main" id="{6A912E09-46E2-E71E-A25F-1E27DB9F798E}"/>
                    </a:ext>
                  </a:extLst>
                </p:cNvPr>
                <p:cNvPicPr/>
                <p:nvPr/>
              </p:nvPicPr>
              <p:blipFill>
                <a:blip r:embed="rId6"/>
                <a:stretch>
                  <a:fillRect/>
                </a:stretch>
              </p:blipFill>
              <p:spPr>
                <a:xfrm>
                  <a:off x="1749650" y="2647637"/>
                  <a:ext cx="1805861"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3" name="잉크 52">
                  <a:extLst>
                    <a:ext uri="{FF2B5EF4-FFF2-40B4-BE49-F238E27FC236}">
                      <a16:creationId xmlns:a16="http://schemas.microsoft.com/office/drawing/2014/main" id="{5A7692DB-7F9E-4537-C479-95D88EB4ECC0}"/>
                    </a:ext>
                  </a:extLst>
                </p14:cNvPr>
                <p14:cNvContentPartPr/>
                <p14:nvPr/>
              </p14:nvContentPartPr>
              <p14:xfrm>
                <a:off x="1701754" y="3167970"/>
                <a:ext cx="2241596" cy="360"/>
              </p14:xfrm>
            </p:contentPart>
          </mc:Choice>
          <mc:Fallback xmlns="">
            <p:pic>
              <p:nvPicPr>
                <p:cNvPr id="53" name="잉크 52">
                  <a:extLst>
                    <a:ext uri="{FF2B5EF4-FFF2-40B4-BE49-F238E27FC236}">
                      <a16:creationId xmlns:a16="http://schemas.microsoft.com/office/drawing/2014/main" id="{5A7692DB-7F9E-4537-C479-95D88EB4ECC0}"/>
                    </a:ext>
                  </a:extLst>
                </p:cNvPr>
                <p:cNvPicPr/>
                <p:nvPr/>
              </p:nvPicPr>
              <p:blipFill>
                <a:blip r:embed="rId8"/>
                <a:stretch>
                  <a:fillRect/>
                </a:stretch>
              </p:blipFill>
              <p:spPr>
                <a:xfrm>
                  <a:off x="1693620" y="3158970"/>
                  <a:ext cx="225753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6" name="잉크 55">
                  <a:extLst>
                    <a:ext uri="{FF2B5EF4-FFF2-40B4-BE49-F238E27FC236}">
                      <a16:creationId xmlns:a16="http://schemas.microsoft.com/office/drawing/2014/main" id="{1A0BFF64-BADC-8EAE-5C2B-EA1B9154FC02}"/>
                    </a:ext>
                  </a:extLst>
                </p14:cNvPr>
                <p14:cNvContentPartPr/>
                <p14:nvPr/>
              </p14:nvContentPartPr>
              <p14:xfrm>
                <a:off x="1694469" y="3455842"/>
                <a:ext cx="2877531" cy="360"/>
              </p14:xfrm>
            </p:contentPart>
          </mc:Choice>
          <mc:Fallback xmlns="">
            <p:pic>
              <p:nvPicPr>
                <p:cNvPr id="56" name="잉크 55">
                  <a:extLst>
                    <a:ext uri="{FF2B5EF4-FFF2-40B4-BE49-F238E27FC236}">
                      <a16:creationId xmlns:a16="http://schemas.microsoft.com/office/drawing/2014/main" id="{1A0BFF64-BADC-8EAE-5C2B-EA1B9154FC02}"/>
                    </a:ext>
                  </a:extLst>
                </p:cNvPr>
                <p:cNvPicPr/>
                <p:nvPr/>
              </p:nvPicPr>
              <p:blipFill>
                <a:blip r:embed="rId10"/>
                <a:stretch>
                  <a:fillRect/>
                </a:stretch>
              </p:blipFill>
              <p:spPr>
                <a:xfrm>
                  <a:off x="1686336" y="3446842"/>
                  <a:ext cx="2893472" cy="18000"/>
                </a:xfrm>
                <a:prstGeom prst="rect">
                  <a:avLst/>
                </a:prstGeom>
              </p:spPr>
            </p:pic>
          </mc:Fallback>
        </mc:AlternateContent>
      </p:grpSp>
      <p:pic>
        <p:nvPicPr>
          <p:cNvPr id="3" name="그림 3" descr="텍스트이(가) 표시된 사진&#10;&#10;자동 생성된 설명">
            <a:extLst>
              <a:ext uri="{FF2B5EF4-FFF2-40B4-BE49-F238E27FC236}">
                <a16:creationId xmlns:a16="http://schemas.microsoft.com/office/drawing/2014/main" id="{3DA16D4F-28B6-9E2A-A334-CE3CC4B51CAF}"/>
              </a:ext>
            </a:extLst>
          </p:cNvPr>
          <p:cNvPicPr>
            <a:picLocks noChangeAspect="1"/>
          </p:cNvPicPr>
          <p:nvPr/>
        </p:nvPicPr>
        <p:blipFill rotWithShape="1">
          <a:blip r:embed="rId11"/>
          <a:srcRect r="12355" b="12000"/>
          <a:stretch/>
        </p:blipFill>
        <p:spPr>
          <a:xfrm>
            <a:off x="5552805" y="1562370"/>
            <a:ext cx="3270748" cy="2209843"/>
          </a:xfrm>
          <a:prstGeom prst="rect">
            <a:avLst/>
          </a:prstGeom>
        </p:spPr>
      </p:pic>
      <mc:AlternateContent xmlns:mc="http://schemas.openxmlformats.org/markup-compatibility/2006" xmlns:p14="http://schemas.microsoft.com/office/powerpoint/2010/main">
        <mc:Choice Requires="p14">
          <p:contentPart p14:bwMode="auto" r:id="rId12">
            <p14:nvContentPartPr>
              <p14:cNvPr id="46" name="잉크 45">
                <a:extLst>
                  <a:ext uri="{FF2B5EF4-FFF2-40B4-BE49-F238E27FC236}">
                    <a16:creationId xmlns:a16="http://schemas.microsoft.com/office/drawing/2014/main" id="{6BEF29EE-6AA5-10F4-AD04-160D611224FB}"/>
                  </a:ext>
                </a:extLst>
              </p14:cNvPr>
              <p14:cNvContentPartPr/>
              <p14:nvPr/>
            </p14:nvContentPartPr>
            <p14:xfrm flipH="1">
              <a:off x="5558287" y="2222740"/>
              <a:ext cx="1035169" cy="661358"/>
            </p14:xfrm>
          </p:contentPart>
        </mc:Choice>
        <mc:Fallback xmlns="">
          <p:pic>
            <p:nvPicPr>
              <p:cNvPr id="46" name="잉크 45">
                <a:extLst>
                  <a:ext uri="{FF2B5EF4-FFF2-40B4-BE49-F238E27FC236}">
                    <a16:creationId xmlns:a16="http://schemas.microsoft.com/office/drawing/2014/main" id="{6BEF29EE-6AA5-10F4-AD04-160D611224FB}"/>
                  </a:ext>
                </a:extLst>
              </p:cNvPr>
              <p:cNvPicPr/>
              <p:nvPr/>
            </p:nvPicPr>
            <p:blipFill>
              <a:blip r:embed="rId13"/>
              <a:stretch>
                <a:fillRect/>
              </a:stretch>
            </p:blipFill>
            <p:spPr>
              <a:xfrm flipH="1">
                <a:off x="5549289" y="-14311210"/>
                <a:ext cx="1052806" cy="330679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잉크 51">
                <a:extLst>
                  <a:ext uri="{FF2B5EF4-FFF2-40B4-BE49-F238E27FC236}">
                    <a16:creationId xmlns:a16="http://schemas.microsoft.com/office/drawing/2014/main" id="{7D218D5D-1748-D948-F696-C6075181399C}"/>
                  </a:ext>
                </a:extLst>
              </p14:cNvPr>
              <p14:cNvContentPartPr/>
              <p14:nvPr/>
            </p14:nvContentPartPr>
            <p14:xfrm flipH="1">
              <a:off x="6751608" y="1992702"/>
              <a:ext cx="1035169" cy="316301"/>
            </p14:xfrm>
          </p:contentPart>
        </mc:Choice>
        <mc:Fallback xmlns="">
          <p:pic>
            <p:nvPicPr>
              <p:cNvPr id="52" name="잉크 51">
                <a:extLst>
                  <a:ext uri="{FF2B5EF4-FFF2-40B4-BE49-F238E27FC236}">
                    <a16:creationId xmlns:a16="http://schemas.microsoft.com/office/drawing/2014/main" id="{7D218D5D-1748-D948-F696-C6075181399C}"/>
                  </a:ext>
                </a:extLst>
              </p:cNvPr>
              <p:cNvPicPr/>
              <p:nvPr/>
            </p:nvPicPr>
            <p:blipFill>
              <a:blip r:embed="rId13"/>
              <a:stretch>
                <a:fillRect/>
              </a:stretch>
            </p:blipFill>
            <p:spPr>
              <a:xfrm flipH="1">
                <a:off x="6742610" y="-5914823"/>
                <a:ext cx="1052806" cy="1581505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5" name="잉크 54">
                <a:extLst>
                  <a:ext uri="{FF2B5EF4-FFF2-40B4-BE49-F238E27FC236}">
                    <a16:creationId xmlns:a16="http://schemas.microsoft.com/office/drawing/2014/main" id="{07EC24BD-B32C-59BA-A25C-9E1696AB7804}"/>
                  </a:ext>
                </a:extLst>
              </p14:cNvPr>
              <p14:cNvContentPartPr/>
              <p14:nvPr/>
            </p14:nvContentPartPr>
            <p14:xfrm flipH="1">
              <a:off x="6650966" y="2265872"/>
              <a:ext cx="1581509" cy="618226"/>
            </p14:xfrm>
          </p:contentPart>
        </mc:Choice>
        <mc:Fallback xmlns="">
          <p:pic>
            <p:nvPicPr>
              <p:cNvPr id="55" name="잉크 54">
                <a:extLst>
                  <a:ext uri="{FF2B5EF4-FFF2-40B4-BE49-F238E27FC236}">
                    <a16:creationId xmlns:a16="http://schemas.microsoft.com/office/drawing/2014/main" id="{07EC24BD-B32C-59BA-A25C-9E1696AB7804}"/>
                  </a:ext>
                </a:extLst>
              </p:cNvPr>
              <p:cNvPicPr/>
              <p:nvPr/>
            </p:nvPicPr>
            <p:blipFill>
              <a:blip r:embed="rId16"/>
              <a:stretch>
                <a:fillRect/>
              </a:stretch>
            </p:blipFill>
            <p:spPr>
              <a:xfrm flipH="1">
                <a:off x="6641968" y="-13189778"/>
                <a:ext cx="1599145" cy="30911300"/>
              </a:xfrm>
              <a:prstGeom prst="rect">
                <a:avLst/>
              </a:prstGeom>
            </p:spPr>
          </p:pic>
        </mc:Fallback>
      </mc:AlternateContent>
    </p:spTree>
    <p:extLst>
      <p:ext uri="{BB962C8B-B14F-4D97-AF65-F5344CB8AC3E}">
        <p14:creationId xmlns:p14="http://schemas.microsoft.com/office/powerpoint/2010/main" val="2808413464"/>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그룹 49">
            <a:extLst>
              <a:ext uri="{FF2B5EF4-FFF2-40B4-BE49-F238E27FC236}">
                <a16:creationId xmlns:a16="http://schemas.microsoft.com/office/drawing/2014/main" id="{6D2FE275-0E3C-BE21-3219-07798F71A078}"/>
              </a:ext>
            </a:extLst>
          </p:cNvPr>
          <p:cNvGrpSpPr/>
          <p:nvPr/>
        </p:nvGrpSpPr>
        <p:grpSpPr>
          <a:xfrm>
            <a:off x="7144001" y="5200069"/>
            <a:ext cx="1786580" cy="1574746"/>
            <a:chOff x="7144001" y="5200069"/>
            <a:chExt cx="1786580" cy="1574746"/>
          </a:xfrm>
        </p:grpSpPr>
        <p:grpSp>
          <p:nvGrpSpPr>
            <p:cNvPr id="26" name="Group 98">
              <a:extLst>
                <a:ext uri="{FF2B5EF4-FFF2-40B4-BE49-F238E27FC236}">
                  <a16:creationId xmlns:a16="http://schemas.microsoft.com/office/drawing/2014/main" id="{CBB60C42-0E3D-1A7E-D69D-2D44BD070C90}"/>
                </a:ext>
              </a:extLst>
            </p:cNvPr>
            <p:cNvGrpSpPr/>
            <p:nvPr/>
          </p:nvGrpSpPr>
          <p:grpSpPr>
            <a:xfrm>
              <a:off x="8074982" y="5200069"/>
              <a:ext cx="779195" cy="779195"/>
              <a:chOff x="1466850" y="4829311"/>
              <a:chExt cx="990669" cy="990669"/>
            </a:xfrm>
          </p:grpSpPr>
          <p:grpSp>
            <p:nvGrpSpPr>
              <p:cNvPr id="9" name="Group 99">
                <a:extLst>
                  <a:ext uri="{FF2B5EF4-FFF2-40B4-BE49-F238E27FC236}">
                    <a16:creationId xmlns:a16="http://schemas.microsoft.com/office/drawing/2014/main" id="{D3B73CB5-E827-D0FB-D38E-44ACFF533A0D}"/>
                  </a:ext>
                </a:extLst>
              </p:cNvPr>
              <p:cNvGrpSpPr/>
              <p:nvPr/>
            </p:nvGrpSpPr>
            <p:grpSpPr>
              <a:xfrm>
                <a:off x="1466850" y="4829311"/>
                <a:ext cx="990669" cy="990669"/>
                <a:chOff x="828675" y="876369"/>
                <a:chExt cx="1628775" cy="1628775"/>
              </a:xfrm>
            </p:grpSpPr>
            <p:sp>
              <p:nvSpPr>
                <p:cNvPr id="24" name="Donut 114">
                  <a:extLst>
                    <a:ext uri="{FF2B5EF4-FFF2-40B4-BE49-F238E27FC236}">
                      <a16:creationId xmlns:a16="http://schemas.microsoft.com/office/drawing/2014/main" id="{B8DF0A03-1674-5360-F086-21F70C11E119}"/>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Oval 115">
                  <a:extLst>
                    <a:ext uri="{FF2B5EF4-FFF2-40B4-BE49-F238E27FC236}">
                      <a16:creationId xmlns:a16="http://schemas.microsoft.com/office/drawing/2014/main" id="{96C5E10D-C549-95F8-40A3-8E350B25C698}"/>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Oval 100">
                <a:extLst>
                  <a:ext uri="{FF2B5EF4-FFF2-40B4-BE49-F238E27FC236}">
                    <a16:creationId xmlns:a16="http://schemas.microsoft.com/office/drawing/2014/main" id="{5B2C22E5-A712-5CBF-76B9-78F2BAE305D4}"/>
                  </a:ext>
                </a:extLst>
              </p:cNvPr>
              <p:cNvSpPr/>
              <p:nvPr/>
            </p:nvSpPr>
            <p:spPr>
              <a:xfrm>
                <a:off x="1689660" y="50725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1">
                <a:extLst>
                  <a:ext uri="{FF2B5EF4-FFF2-40B4-BE49-F238E27FC236}">
                    <a16:creationId xmlns:a16="http://schemas.microsoft.com/office/drawing/2014/main" id="{78032021-38EE-233D-A2E5-C892918B36F0}"/>
                  </a:ext>
                </a:extLst>
              </p:cNvPr>
              <p:cNvSpPr/>
              <p:nvPr/>
            </p:nvSpPr>
            <p:spPr>
              <a:xfrm>
                <a:off x="1783939" y="52713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02">
                <a:extLst>
                  <a:ext uri="{FF2B5EF4-FFF2-40B4-BE49-F238E27FC236}">
                    <a16:creationId xmlns:a16="http://schemas.microsoft.com/office/drawing/2014/main" id="{E489C42D-C6B8-1C05-23EC-E432634160F1}"/>
                  </a:ext>
                </a:extLst>
              </p:cNvPr>
              <p:cNvSpPr/>
              <p:nvPr/>
            </p:nvSpPr>
            <p:spPr>
              <a:xfrm>
                <a:off x="1937307" y="509310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03">
                <a:extLst>
                  <a:ext uri="{FF2B5EF4-FFF2-40B4-BE49-F238E27FC236}">
                    <a16:creationId xmlns:a16="http://schemas.microsoft.com/office/drawing/2014/main" id="{52E2B6F5-90FD-6D8E-18E2-BB242EC6B3D7}"/>
                  </a:ext>
                </a:extLst>
              </p:cNvPr>
              <p:cNvSpPr/>
              <p:nvPr/>
            </p:nvSpPr>
            <p:spPr>
              <a:xfrm>
                <a:off x="1984872" y="532072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04">
                <a:extLst>
                  <a:ext uri="{FF2B5EF4-FFF2-40B4-BE49-F238E27FC236}">
                    <a16:creationId xmlns:a16="http://schemas.microsoft.com/office/drawing/2014/main" id="{BB74C621-382D-0007-4D26-8A0CF8C7EF8A}"/>
                  </a:ext>
                </a:extLst>
              </p:cNvPr>
              <p:cNvSpPr/>
              <p:nvPr/>
            </p:nvSpPr>
            <p:spPr>
              <a:xfrm>
                <a:off x="1776691" y="5414538"/>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05">
                <a:extLst>
                  <a:ext uri="{FF2B5EF4-FFF2-40B4-BE49-F238E27FC236}">
                    <a16:creationId xmlns:a16="http://schemas.microsoft.com/office/drawing/2014/main" id="{D0364932-AD77-8E3A-E6C5-72F0EAF48DDE}"/>
                  </a:ext>
                </a:extLst>
              </p:cNvPr>
              <p:cNvSpPr/>
              <p:nvPr/>
            </p:nvSpPr>
            <p:spPr>
              <a:xfrm>
                <a:off x="2079152" y="5224209"/>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06">
                <a:extLst>
                  <a:ext uri="{FF2B5EF4-FFF2-40B4-BE49-F238E27FC236}">
                    <a16:creationId xmlns:a16="http://schemas.microsoft.com/office/drawing/2014/main" id="{86D24D12-2742-D0DB-F01D-BA397E683F5F}"/>
                  </a:ext>
                </a:extLst>
              </p:cNvPr>
              <p:cNvSpPr/>
              <p:nvPr/>
            </p:nvSpPr>
            <p:spPr>
              <a:xfrm>
                <a:off x="1603716" y="523465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07">
                <a:extLst>
                  <a:ext uri="{FF2B5EF4-FFF2-40B4-BE49-F238E27FC236}">
                    <a16:creationId xmlns:a16="http://schemas.microsoft.com/office/drawing/2014/main" id="{D08F7B02-9F3A-B309-FBDB-B556AD71C2D3}"/>
                  </a:ext>
                </a:extLst>
              </p:cNvPr>
              <p:cNvSpPr/>
              <p:nvPr/>
            </p:nvSpPr>
            <p:spPr>
              <a:xfrm>
                <a:off x="1843027" y="5453257"/>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08">
                <a:extLst>
                  <a:ext uri="{FF2B5EF4-FFF2-40B4-BE49-F238E27FC236}">
                    <a16:creationId xmlns:a16="http://schemas.microsoft.com/office/drawing/2014/main" id="{887F60BF-6FB6-CF91-9786-087508284063}"/>
                  </a:ext>
                </a:extLst>
              </p:cNvPr>
              <p:cNvSpPr/>
              <p:nvPr/>
            </p:nvSpPr>
            <p:spPr>
              <a:xfrm>
                <a:off x="1783939" y="499588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09">
                <a:extLst>
                  <a:ext uri="{FF2B5EF4-FFF2-40B4-BE49-F238E27FC236}">
                    <a16:creationId xmlns:a16="http://schemas.microsoft.com/office/drawing/2014/main" id="{D93A2A0A-D1C9-9ADB-61B6-06D415572471}"/>
                  </a:ext>
                </a:extLst>
              </p:cNvPr>
              <p:cNvSpPr/>
              <p:nvPr/>
            </p:nvSpPr>
            <p:spPr>
              <a:xfrm>
                <a:off x="2023251" y="50540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10">
                <a:extLst>
                  <a:ext uri="{FF2B5EF4-FFF2-40B4-BE49-F238E27FC236}">
                    <a16:creationId xmlns:a16="http://schemas.microsoft.com/office/drawing/2014/main" id="{1B7FB7E9-446A-A9BB-0B40-A1FF06D31612}"/>
                  </a:ext>
                </a:extLst>
              </p:cNvPr>
              <p:cNvSpPr/>
              <p:nvPr/>
            </p:nvSpPr>
            <p:spPr>
              <a:xfrm>
                <a:off x="1984872" y="54518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111">
                <a:extLst>
                  <a:ext uri="{FF2B5EF4-FFF2-40B4-BE49-F238E27FC236}">
                    <a16:creationId xmlns:a16="http://schemas.microsoft.com/office/drawing/2014/main" id="{A32F5FC6-577C-9DA4-D521-32AF94E4FF61}"/>
                  </a:ext>
                </a:extLst>
              </p:cNvPr>
              <p:cNvSpPr/>
              <p:nvPr/>
            </p:nvSpPr>
            <p:spPr>
              <a:xfrm>
                <a:off x="1642520" y="533745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112">
                <a:extLst>
                  <a:ext uri="{FF2B5EF4-FFF2-40B4-BE49-F238E27FC236}">
                    <a16:creationId xmlns:a16="http://schemas.microsoft.com/office/drawing/2014/main" id="{D90F46A3-F8F8-3CA2-740D-73A3F10DB53C}"/>
                  </a:ext>
                </a:extLst>
              </p:cNvPr>
              <p:cNvSpPr/>
              <p:nvPr/>
            </p:nvSpPr>
            <p:spPr>
              <a:xfrm>
                <a:off x="1775604" y="51667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113">
                <a:extLst>
                  <a:ext uri="{FF2B5EF4-FFF2-40B4-BE49-F238E27FC236}">
                    <a16:creationId xmlns:a16="http://schemas.microsoft.com/office/drawing/2014/main" id="{BA077108-21BA-B9E0-4067-CB4C9C07B0D7}"/>
                  </a:ext>
                </a:extLst>
              </p:cNvPr>
              <p:cNvSpPr/>
              <p:nvPr/>
            </p:nvSpPr>
            <p:spPr>
              <a:xfrm>
                <a:off x="1890592" y="5242463"/>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Group 116">
              <a:extLst>
                <a:ext uri="{FF2B5EF4-FFF2-40B4-BE49-F238E27FC236}">
                  <a16:creationId xmlns:a16="http://schemas.microsoft.com/office/drawing/2014/main" id="{D558B832-938B-D0C0-4546-860C14E0F1AA}"/>
                </a:ext>
              </a:extLst>
            </p:cNvPr>
            <p:cNvGrpSpPr/>
            <p:nvPr/>
          </p:nvGrpSpPr>
          <p:grpSpPr>
            <a:xfrm>
              <a:off x="7192724" y="5200069"/>
              <a:ext cx="779195" cy="779195"/>
              <a:chOff x="345148" y="4829311"/>
              <a:chExt cx="990669" cy="990669"/>
            </a:xfrm>
          </p:grpSpPr>
          <p:grpSp>
            <p:nvGrpSpPr>
              <p:cNvPr id="28" name="Group 117">
                <a:extLst>
                  <a:ext uri="{FF2B5EF4-FFF2-40B4-BE49-F238E27FC236}">
                    <a16:creationId xmlns:a16="http://schemas.microsoft.com/office/drawing/2014/main" id="{28D239E8-51D3-53EE-B047-DA963D963539}"/>
                  </a:ext>
                </a:extLst>
              </p:cNvPr>
              <p:cNvGrpSpPr/>
              <p:nvPr/>
            </p:nvGrpSpPr>
            <p:grpSpPr>
              <a:xfrm>
                <a:off x="345148" y="4829311"/>
                <a:ext cx="990669" cy="990669"/>
                <a:chOff x="828675" y="876369"/>
                <a:chExt cx="1628775" cy="1628775"/>
              </a:xfrm>
            </p:grpSpPr>
            <p:sp>
              <p:nvSpPr>
                <p:cNvPr id="41" name="Donut 130">
                  <a:extLst>
                    <a:ext uri="{FF2B5EF4-FFF2-40B4-BE49-F238E27FC236}">
                      <a16:creationId xmlns:a16="http://schemas.microsoft.com/office/drawing/2014/main" id="{2BD2CBE0-090D-31B7-C531-3C7CE9A50848}"/>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Oval 131">
                  <a:extLst>
                    <a:ext uri="{FF2B5EF4-FFF2-40B4-BE49-F238E27FC236}">
                      <a16:creationId xmlns:a16="http://schemas.microsoft.com/office/drawing/2014/main" id="{B6ADB95A-8444-99A9-8FBA-C008AA50C8D1}"/>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val 118">
                <a:extLst>
                  <a:ext uri="{FF2B5EF4-FFF2-40B4-BE49-F238E27FC236}">
                    <a16:creationId xmlns:a16="http://schemas.microsoft.com/office/drawing/2014/main" id="{DAFB7600-5B0A-C5E4-5E10-9E3D94CA0031}"/>
                  </a:ext>
                </a:extLst>
              </p:cNvPr>
              <p:cNvSpPr/>
              <p:nvPr/>
            </p:nvSpPr>
            <p:spPr>
              <a:xfrm>
                <a:off x="567958" y="50725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9">
                <a:extLst>
                  <a:ext uri="{FF2B5EF4-FFF2-40B4-BE49-F238E27FC236}">
                    <a16:creationId xmlns:a16="http://schemas.microsoft.com/office/drawing/2014/main" id="{E3FBAF43-7BEF-995E-707F-CD4EAAFDAE19}"/>
                  </a:ext>
                </a:extLst>
              </p:cNvPr>
              <p:cNvSpPr/>
              <p:nvPr/>
            </p:nvSpPr>
            <p:spPr>
              <a:xfrm>
                <a:off x="662237" y="52713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20">
                <a:extLst>
                  <a:ext uri="{FF2B5EF4-FFF2-40B4-BE49-F238E27FC236}">
                    <a16:creationId xmlns:a16="http://schemas.microsoft.com/office/drawing/2014/main" id="{1EE17BA3-A1FA-DABE-E3A9-55A931801E4B}"/>
                  </a:ext>
                </a:extLst>
              </p:cNvPr>
              <p:cNvSpPr/>
              <p:nvPr/>
            </p:nvSpPr>
            <p:spPr>
              <a:xfrm>
                <a:off x="815605" y="5093100"/>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21">
                <a:extLst>
                  <a:ext uri="{FF2B5EF4-FFF2-40B4-BE49-F238E27FC236}">
                    <a16:creationId xmlns:a16="http://schemas.microsoft.com/office/drawing/2014/main" id="{762CB5C3-B076-5625-11E6-A7717DE11169}"/>
                  </a:ext>
                </a:extLst>
              </p:cNvPr>
              <p:cNvSpPr/>
              <p:nvPr/>
            </p:nvSpPr>
            <p:spPr>
              <a:xfrm>
                <a:off x="863170" y="532072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22">
                <a:extLst>
                  <a:ext uri="{FF2B5EF4-FFF2-40B4-BE49-F238E27FC236}">
                    <a16:creationId xmlns:a16="http://schemas.microsoft.com/office/drawing/2014/main" id="{C3DE7F1A-F7E3-E5C5-E5A7-29592D156E92}"/>
                  </a:ext>
                </a:extLst>
              </p:cNvPr>
              <p:cNvSpPr/>
              <p:nvPr/>
            </p:nvSpPr>
            <p:spPr>
              <a:xfrm>
                <a:off x="591489" y="5414538"/>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23">
                <a:extLst>
                  <a:ext uri="{FF2B5EF4-FFF2-40B4-BE49-F238E27FC236}">
                    <a16:creationId xmlns:a16="http://schemas.microsoft.com/office/drawing/2014/main" id="{829D94A7-D0BF-195D-943A-784DBC77B1B3}"/>
                  </a:ext>
                </a:extLst>
              </p:cNvPr>
              <p:cNvSpPr/>
              <p:nvPr/>
            </p:nvSpPr>
            <p:spPr>
              <a:xfrm>
                <a:off x="982850" y="5262309"/>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24">
                <a:extLst>
                  <a:ext uri="{FF2B5EF4-FFF2-40B4-BE49-F238E27FC236}">
                    <a16:creationId xmlns:a16="http://schemas.microsoft.com/office/drawing/2014/main" id="{55A2C406-D81C-7FF8-0426-3364375CC8A1}"/>
                  </a:ext>
                </a:extLst>
              </p:cNvPr>
              <p:cNvSpPr/>
              <p:nvPr/>
            </p:nvSpPr>
            <p:spPr>
              <a:xfrm>
                <a:off x="502037" y="5258122"/>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25">
                <a:extLst>
                  <a:ext uri="{FF2B5EF4-FFF2-40B4-BE49-F238E27FC236}">
                    <a16:creationId xmlns:a16="http://schemas.microsoft.com/office/drawing/2014/main" id="{60366077-B19B-9EA6-ECB4-BFAD1E71E1BB}"/>
                  </a:ext>
                </a:extLst>
              </p:cNvPr>
              <p:cNvSpPr/>
              <p:nvPr/>
            </p:nvSpPr>
            <p:spPr>
              <a:xfrm>
                <a:off x="721325" y="5453257"/>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26">
                <a:extLst>
                  <a:ext uri="{FF2B5EF4-FFF2-40B4-BE49-F238E27FC236}">
                    <a16:creationId xmlns:a16="http://schemas.microsoft.com/office/drawing/2014/main" id="{0D96E6AB-885B-BB01-6119-A704DDEFAB93}"/>
                  </a:ext>
                </a:extLst>
              </p:cNvPr>
              <p:cNvSpPr/>
              <p:nvPr/>
            </p:nvSpPr>
            <p:spPr>
              <a:xfrm>
                <a:off x="719387" y="497683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27">
                <a:extLst>
                  <a:ext uri="{FF2B5EF4-FFF2-40B4-BE49-F238E27FC236}">
                    <a16:creationId xmlns:a16="http://schemas.microsoft.com/office/drawing/2014/main" id="{C01392BA-82DD-032D-D777-FD5C8F370E15}"/>
                  </a:ext>
                </a:extLst>
              </p:cNvPr>
              <p:cNvSpPr/>
              <p:nvPr/>
            </p:nvSpPr>
            <p:spPr>
              <a:xfrm>
                <a:off x="901549" y="505403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28">
                <a:extLst>
                  <a:ext uri="{FF2B5EF4-FFF2-40B4-BE49-F238E27FC236}">
                    <a16:creationId xmlns:a16="http://schemas.microsoft.com/office/drawing/2014/main" id="{BBF3FB96-D7EF-A220-4B08-B92709C6732F}"/>
                  </a:ext>
                </a:extLst>
              </p:cNvPr>
              <p:cNvSpPr/>
              <p:nvPr/>
            </p:nvSpPr>
            <p:spPr>
              <a:xfrm>
                <a:off x="729400" y="5185383"/>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29">
                <a:extLst>
                  <a:ext uri="{FF2B5EF4-FFF2-40B4-BE49-F238E27FC236}">
                    <a16:creationId xmlns:a16="http://schemas.microsoft.com/office/drawing/2014/main" id="{E09C7490-5D58-8D96-5C7F-03A0D48603AC}"/>
                  </a:ext>
                </a:extLst>
              </p:cNvPr>
              <p:cNvSpPr/>
              <p:nvPr/>
            </p:nvSpPr>
            <p:spPr>
              <a:xfrm>
                <a:off x="859066" y="541670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Rounded Rectangle 132">
              <a:extLst>
                <a:ext uri="{FF2B5EF4-FFF2-40B4-BE49-F238E27FC236}">
                  <a16:creationId xmlns:a16="http://schemas.microsoft.com/office/drawing/2014/main" id="{EDBB2266-AF20-F861-1A4F-A4BB517E9A64}"/>
                </a:ext>
              </a:extLst>
            </p:cNvPr>
            <p:cNvSpPr/>
            <p:nvPr/>
          </p:nvSpPr>
          <p:spPr>
            <a:xfrm>
              <a:off x="746373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33">
              <a:extLst>
                <a:ext uri="{FF2B5EF4-FFF2-40B4-BE49-F238E27FC236}">
                  <a16:creationId xmlns:a16="http://schemas.microsoft.com/office/drawing/2014/main" id="{839FA799-6086-4646-B68A-308E7386CF18}"/>
                </a:ext>
              </a:extLst>
            </p:cNvPr>
            <p:cNvSpPr/>
            <p:nvPr/>
          </p:nvSpPr>
          <p:spPr>
            <a:xfrm>
              <a:off x="835908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134">
              <a:extLst>
                <a:ext uri="{FF2B5EF4-FFF2-40B4-BE49-F238E27FC236}">
                  <a16:creationId xmlns:a16="http://schemas.microsoft.com/office/drawing/2014/main" id="{CBA3DAE6-D322-EA0A-695F-11FB05728ECA}"/>
                </a:ext>
              </a:extLst>
            </p:cNvPr>
            <p:cNvSpPr/>
            <p:nvPr/>
          </p:nvSpPr>
          <p:spPr>
            <a:xfrm>
              <a:off x="7144001" y="6166944"/>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1"/>
          <p:cNvSpPr/>
          <p:nvPr/>
        </p:nvSpPr>
        <p:spPr>
          <a:xfrm>
            <a:off x="0" y="50352"/>
            <a:ext cx="6943388" cy="6868070"/>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TextBox 149"/>
          <p:cNvSpPr txBox="1"/>
          <p:nvPr/>
        </p:nvSpPr>
        <p:spPr>
          <a:xfrm>
            <a:off x="0" y="465940"/>
            <a:ext cx="2905125" cy="1200329"/>
          </a:xfrm>
          <a:prstGeom prst="rect">
            <a:avLst/>
          </a:prstGeom>
          <a:noFill/>
        </p:spPr>
        <p:txBody>
          <a:bodyPr wrap="square" lIns="91440" tIns="45720" rIns="91440" bIns="45720" rtlCol="0" anchor="t">
            <a:spAutoFit/>
          </a:bodyPr>
          <a:lstStyle/>
          <a:p>
            <a:pPr algn="ctr"/>
            <a:endParaRPr lang="ko-KR" altLang="en-US" sz="7200" dirty="0">
              <a:solidFill>
                <a:schemeClr val="accent4">
                  <a:lumMod val="40000"/>
                  <a:lumOff val="60000"/>
                </a:schemeClr>
              </a:solidFill>
              <a:latin typeface="나눔고딕 ExtraBold" panose="020D0904000000000000" pitchFamily="50" charset="-127"/>
              <a:ea typeface="나눔고딕 ExtraBold" panose="020D0904000000000000" pitchFamily="50" charset="-127"/>
            </a:endParaRPr>
          </a:p>
        </p:txBody>
      </p:sp>
      <p:pic>
        <p:nvPicPr>
          <p:cNvPr id="98" name="Picture 97"/>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0" y="50352"/>
            <a:ext cx="9158514" cy="6858000"/>
          </a:xfrm>
          <a:prstGeom prst="rect">
            <a:avLst/>
          </a:prstGeom>
        </p:spPr>
      </p:pic>
      <p:sp>
        <p:nvSpPr>
          <p:cNvPr id="5" name="TextBox 4">
            <a:extLst>
              <a:ext uri="{FF2B5EF4-FFF2-40B4-BE49-F238E27FC236}">
                <a16:creationId xmlns:a16="http://schemas.microsoft.com/office/drawing/2014/main" id="{D93612E4-4DEC-65B9-8F12-5CF769E1F409}"/>
              </a:ext>
            </a:extLst>
          </p:cNvPr>
          <p:cNvSpPr txBox="1"/>
          <p:nvPr/>
        </p:nvSpPr>
        <p:spPr>
          <a:xfrm>
            <a:off x="535139" y="270775"/>
            <a:ext cx="5341584"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HY헤드라인M" panose="02030600000101010101" pitchFamily="18" charset="-127"/>
                <a:ea typeface="HY헤드라인M" panose="02030600000101010101" pitchFamily="18" charset="-127"/>
              </a:rPr>
              <a:t>3x3 </a:t>
            </a:r>
            <a:r>
              <a:rPr lang="en-US" altLang="ko-KR" sz="6000" dirty="0" err="1">
                <a:solidFill>
                  <a:srgbClr val="513807"/>
                </a:solidFill>
                <a:latin typeface="HY헤드라인M" panose="02030600000101010101" pitchFamily="18" charset="-127"/>
                <a:ea typeface="HY헤드라인M" panose="02030600000101010101" pitchFamily="18" charset="-127"/>
              </a:rPr>
              <a:t>코드</a:t>
            </a:r>
            <a:r>
              <a:rPr lang="en-US" altLang="ko-KR" sz="6000" dirty="0">
                <a:solidFill>
                  <a:srgbClr val="513807"/>
                </a:solidFill>
                <a:latin typeface="HY헤드라인M" panose="02030600000101010101" pitchFamily="18" charset="-127"/>
                <a:ea typeface="HY헤드라인M" panose="02030600000101010101" pitchFamily="18" charset="-127"/>
              </a:rPr>
              <a:t> </a:t>
            </a:r>
            <a:r>
              <a:rPr lang="en-US" altLang="ko-KR" sz="6000" dirty="0" err="1">
                <a:solidFill>
                  <a:srgbClr val="513807"/>
                </a:solidFill>
                <a:latin typeface="HY헤드라인M" panose="02030600000101010101" pitchFamily="18" charset="-127"/>
                <a:ea typeface="HY헤드라인M" panose="02030600000101010101" pitchFamily="18" charset="-127"/>
              </a:rPr>
              <a:t>분석</a:t>
            </a:r>
            <a:endParaRPr lang="en-US" altLang="ko-KR" sz="6000" dirty="0">
              <a:solidFill>
                <a:srgbClr val="513807"/>
              </a:solidFill>
              <a:latin typeface="HY헤드라인M" panose="02030600000101010101" pitchFamily="18" charset="-127"/>
              <a:ea typeface="HY헤드라인M" panose="02030600000101010101" pitchFamily="18" charset="-127"/>
            </a:endParaRPr>
          </a:p>
        </p:txBody>
      </p:sp>
      <mc:AlternateContent xmlns:mc="http://schemas.openxmlformats.org/markup-compatibility/2006" xmlns:p14="http://schemas.microsoft.com/office/powerpoint/2010/main">
        <mc:Choice Requires="p14">
          <p:contentPart p14:bwMode="auto" r:id="rId4">
            <p14:nvContentPartPr>
              <p14:cNvPr id="44" name="잉크 43">
                <a:extLst>
                  <a:ext uri="{FF2B5EF4-FFF2-40B4-BE49-F238E27FC236}">
                    <a16:creationId xmlns:a16="http://schemas.microsoft.com/office/drawing/2014/main" id="{9FDF889F-0DFA-B00E-5FB1-234B7DA00F7E}"/>
                  </a:ext>
                </a:extLst>
              </p14:cNvPr>
              <p14:cNvContentPartPr/>
              <p14:nvPr/>
            </p14:nvContentPartPr>
            <p14:xfrm>
              <a:off x="2050285" y="3998081"/>
              <a:ext cx="3922200" cy="360"/>
            </p14:xfrm>
          </p:contentPart>
        </mc:Choice>
        <mc:Fallback xmlns="">
          <p:pic>
            <p:nvPicPr>
              <p:cNvPr id="44" name="잉크 43">
                <a:extLst>
                  <a:ext uri="{FF2B5EF4-FFF2-40B4-BE49-F238E27FC236}">
                    <a16:creationId xmlns:a16="http://schemas.microsoft.com/office/drawing/2014/main" id="{9FDF889F-0DFA-B00E-5FB1-234B7DA00F7E}"/>
                  </a:ext>
                </a:extLst>
              </p:cNvPr>
              <p:cNvPicPr/>
              <p:nvPr/>
            </p:nvPicPr>
            <p:blipFill>
              <a:blip r:embed="rId5"/>
              <a:stretch>
                <a:fillRect/>
              </a:stretch>
            </p:blipFill>
            <p:spPr>
              <a:xfrm>
                <a:off x="2041285" y="3989081"/>
                <a:ext cx="3939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잉크 50">
                <a:extLst>
                  <a:ext uri="{FF2B5EF4-FFF2-40B4-BE49-F238E27FC236}">
                    <a16:creationId xmlns:a16="http://schemas.microsoft.com/office/drawing/2014/main" id="{08C00874-85E5-7585-C00E-87F6407A6228}"/>
                  </a:ext>
                </a:extLst>
              </p14:cNvPr>
              <p14:cNvContentPartPr/>
              <p14:nvPr/>
            </p14:nvContentPartPr>
            <p14:xfrm>
              <a:off x="5905320" y="2942925"/>
              <a:ext cx="477720" cy="360"/>
            </p14:xfrm>
          </p:contentPart>
        </mc:Choice>
        <mc:Fallback xmlns="">
          <p:pic>
            <p:nvPicPr>
              <p:cNvPr id="51" name="잉크 50">
                <a:extLst>
                  <a:ext uri="{FF2B5EF4-FFF2-40B4-BE49-F238E27FC236}">
                    <a16:creationId xmlns:a16="http://schemas.microsoft.com/office/drawing/2014/main" id="{08C00874-85E5-7585-C00E-87F6407A6228}"/>
                  </a:ext>
                </a:extLst>
              </p:cNvPr>
              <p:cNvPicPr/>
              <p:nvPr/>
            </p:nvPicPr>
            <p:blipFill>
              <a:blip r:embed="rId7"/>
              <a:stretch>
                <a:fillRect/>
              </a:stretch>
            </p:blipFill>
            <p:spPr>
              <a:xfrm>
                <a:off x="5896320" y="2933925"/>
                <a:ext cx="495360" cy="18000"/>
              </a:xfrm>
              <a:prstGeom prst="rect">
                <a:avLst/>
              </a:prstGeom>
            </p:spPr>
          </p:pic>
        </mc:Fallback>
      </mc:AlternateContent>
      <p:pic>
        <p:nvPicPr>
          <p:cNvPr id="4" name="그림 3">
            <a:extLst>
              <a:ext uri="{FF2B5EF4-FFF2-40B4-BE49-F238E27FC236}">
                <a16:creationId xmlns:a16="http://schemas.microsoft.com/office/drawing/2014/main" id="{1FDD5F65-037B-AB5A-7411-7E7C56BDA94C}"/>
              </a:ext>
            </a:extLst>
          </p:cNvPr>
          <p:cNvPicPr>
            <a:picLocks noChangeAspect="1"/>
          </p:cNvPicPr>
          <p:nvPr/>
        </p:nvPicPr>
        <p:blipFill>
          <a:blip r:embed="rId8"/>
          <a:stretch>
            <a:fillRect/>
          </a:stretch>
        </p:blipFill>
        <p:spPr>
          <a:xfrm>
            <a:off x="138537" y="1476916"/>
            <a:ext cx="8491172" cy="4065929"/>
          </a:xfrm>
          <a:prstGeom prst="rect">
            <a:avLst/>
          </a:prstGeom>
        </p:spPr>
      </p:pic>
      <p:sp>
        <p:nvSpPr>
          <p:cNvPr id="64" name="직사각형 63">
            <a:extLst>
              <a:ext uri="{FF2B5EF4-FFF2-40B4-BE49-F238E27FC236}">
                <a16:creationId xmlns:a16="http://schemas.microsoft.com/office/drawing/2014/main" id="{517CF6DF-9D76-8E22-5333-6E875A955237}"/>
              </a:ext>
            </a:extLst>
          </p:cNvPr>
          <p:cNvSpPr/>
          <p:nvPr/>
        </p:nvSpPr>
        <p:spPr>
          <a:xfrm>
            <a:off x="1800019" y="4174464"/>
            <a:ext cx="3991020" cy="8004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3" descr="텍스트이(가) 표시된 사진&#10;&#10;자동 생성된 설명">
            <a:extLst>
              <a:ext uri="{FF2B5EF4-FFF2-40B4-BE49-F238E27FC236}">
                <a16:creationId xmlns:a16="http://schemas.microsoft.com/office/drawing/2014/main" id="{79E4FAE3-8349-B02E-E43E-1A31B4988CC2}"/>
              </a:ext>
            </a:extLst>
          </p:cNvPr>
          <p:cNvPicPr>
            <a:picLocks noChangeAspect="1"/>
          </p:cNvPicPr>
          <p:nvPr/>
        </p:nvPicPr>
        <p:blipFill rotWithShape="1">
          <a:blip r:embed="rId9"/>
          <a:srcRect r="12355" b="12000"/>
          <a:stretch/>
        </p:blipFill>
        <p:spPr>
          <a:xfrm>
            <a:off x="5653446" y="1921804"/>
            <a:ext cx="3270748" cy="2209843"/>
          </a:xfrm>
          <a:prstGeom prst="rect">
            <a:avLst/>
          </a:prstGeom>
        </p:spPr>
      </p:pic>
      <p:cxnSp>
        <p:nvCxnSpPr>
          <p:cNvPr id="7" name="직선 화살표 연결선 6">
            <a:extLst>
              <a:ext uri="{FF2B5EF4-FFF2-40B4-BE49-F238E27FC236}">
                <a16:creationId xmlns:a16="http://schemas.microsoft.com/office/drawing/2014/main" id="{7B1765A3-22E6-794B-F0F1-815086F2E34C}"/>
              </a:ext>
            </a:extLst>
          </p:cNvPr>
          <p:cNvCxnSpPr/>
          <p:nvPr/>
        </p:nvCxnSpPr>
        <p:spPr>
          <a:xfrm flipH="1" flipV="1">
            <a:off x="5804678" y="3655263"/>
            <a:ext cx="868391" cy="20128"/>
          </a:xfrm>
          <a:prstGeom prst="straightConnector1">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C8AA0F49-B30C-F50A-AA41-650305ED3F49}"/>
              </a:ext>
            </a:extLst>
          </p:cNvPr>
          <p:cNvCxnSpPr>
            <a:cxnSpLocks/>
          </p:cNvCxnSpPr>
          <p:nvPr/>
        </p:nvCxnSpPr>
        <p:spPr>
          <a:xfrm flipH="1" flipV="1">
            <a:off x="1850904" y="4100960"/>
            <a:ext cx="2593674" cy="34505"/>
          </a:xfrm>
          <a:prstGeom prst="straightConnector1">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F628A7A7-FBF9-7863-CA7C-7080905ADF2D}"/>
              </a:ext>
            </a:extLst>
          </p:cNvPr>
          <p:cNvSpPr/>
          <p:nvPr/>
        </p:nvSpPr>
        <p:spPr>
          <a:xfrm>
            <a:off x="6673943" y="2679218"/>
            <a:ext cx="2050077" cy="9873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00902531"/>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Tic-tac-toe </a:t>
            </a:r>
            <a:r>
              <a:rPr lang="en-US" altLang="ko-KR" sz="6000" dirty="0" err="1">
                <a:solidFill>
                  <a:srgbClr val="513807"/>
                </a:solidFill>
                <a:latin typeface="Cooper Black"/>
                <a:ea typeface="HY헤드라인M"/>
              </a:rPr>
              <a:t>전체</a:t>
            </a:r>
            <a:r>
              <a:rPr lang="en-US" altLang="ko-KR" sz="6000" dirty="0">
                <a:solidFill>
                  <a:srgbClr val="513807"/>
                </a:solidFill>
                <a:latin typeface="Cooper Black"/>
                <a:ea typeface="HY헤드라인M"/>
              </a:rPr>
              <a:t> </a:t>
            </a:r>
            <a:r>
              <a:rPr lang="en-US" altLang="ko-KR" sz="6000" dirty="0" err="1">
                <a:solidFill>
                  <a:srgbClr val="513807"/>
                </a:solidFill>
                <a:latin typeface="Cooper Black"/>
                <a:ea typeface="HY헤드라인M"/>
              </a:rPr>
              <a:t>코드</a:t>
            </a:r>
            <a:endParaRPr lang="en-US" altLang="ko-KR" sz="6000" dirty="0" err="1">
              <a:solidFill>
                <a:srgbClr val="513807"/>
              </a:solidFill>
              <a:latin typeface="Cooper Black" panose="0208090404030B020404" pitchFamily="18" charset="0"/>
              <a:ea typeface="HY헤드라인M" panose="02030600000101010101" pitchFamily="18" charset="-127"/>
            </a:endParaRPr>
          </a:p>
        </p:txBody>
      </p:sp>
      <p:pic>
        <p:nvPicPr>
          <p:cNvPr id="10" name="그림 9">
            <a:extLst>
              <a:ext uri="{FF2B5EF4-FFF2-40B4-BE49-F238E27FC236}">
                <a16:creationId xmlns:a16="http://schemas.microsoft.com/office/drawing/2014/main" id="{54283C1A-6450-EFE5-55B9-B6078E7D6819}"/>
              </a:ext>
            </a:extLst>
          </p:cNvPr>
          <p:cNvPicPr>
            <a:picLocks noChangeAspect="1"/>
          </p:cNvPicPr>
          <p:nvPr/>
        </p:nvPicPr>
        <p:blipFill>
          <a:blip r:embed="rId3"/>
          <a:stretch>
            <a:fillRect/>
          </a:stretch>
        </p:blipFill>
        <p:spPr>
          <a:xfrm>
            <a:off x="1608256" y="1591777"/>
            <a:ext cx="3920520" cy="5103210"/>
          </a:xfrm>
          <a:prstGeom prst="rect">
            <a:avLst/>
          </a:prstGeom>
        </p:spPr>
      </p:pic>
      <p:sp>
        <p:nvSpPr>
          <p:cNvPr id="12" name="직사각형 11">
            <a:extLst>
              <a:ext uri="{FF2B5EF4-FFF2-40B4-BE49-F238E27FC236}">
                <a16:creationId xmlns:a16="http://schemas.microsoft.com/office/drawing/2014/main" id="{03A78100-6004-85AD-C0F8-1C2974E15DBD}"/>
              </a:ext>
            </a:extLst>
          </p:cNvPr>
          <p:cNvSpPr/>
          <p:nvPr/>
        </p:nvSpPr>
        <p:spPr>
          <a:xfrm>
            <a:off x="1506730" y="3228924"/>
            <a:ext cx="3916170" cy="14732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E6311ED7-CC85-2A76-F159-594187C6DBEF}"/>
              </a:ext>
            </a:extLst>
          </p:cNvPr>
          <p:cNvPicPr>
            <a:picLocks noChangeAspect="1"/>
          </p:cNvPicPr>
          <p:nvPr/>
        </p:nvPicPr>
        <p:blipFill>
          <a:blip r:embed="rId4"/>
          <a:stretch>
            <a:fillRect/>
          </a:stretch>
        </p:blipFill>
        <p:spPr>
          <a:xfrm>
            <a:off x="2378901" y="1839748"/>
            <a:ext cx="6362139" cy="2423145"/>
          </a:xfrm>
          <a:prstGeom prst="rect">
            <a:avLst/>
          </a:prstGeom>
          <a:ln w="28575">
            <a:solidFill>
              <a:srgbClr val="FF0000"/>
            </a:solidFill>
          </a:ln>
        </p:spPr>
      </p:pic>
    </p:spTree>
    <p:extLst>
      <p:ext uri="{BB962C8B-B14F-4D97-AF65-F5344CB8AC3E}">
        <p14:creationId xmlns:p14="http://schemas.microsoft.com/office/powerpoint/2010/main" val="380546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그룹 49">
            <a:extLst>
              <a:ext uri="{FF2B5EF4-FFF2-40B4-BE49-F238E27FC236}">
                <a16:creationId xmlns:a16="http://schemas.microsoft.com/office/drawing/2014/main" id="{6D2FE275-0E3C-BE21-3219-07798F71A078}"/>
              </a:ext>
            </a:extLst>
          </p:cNvPr>
          <p:cNvGrpSpPr/>
          <p:nvPr/>
        </p:nvGrpSpPr>
        <p:grpSpPr>
          <a:xfrm>
            <a:off x="7144001" y="5200069"/>
            <a:ext cx="1786580" cy="1574746"/>
            <a:chOff x="7144001" y="5200069"/>
            <a:chExt cx="1786580" cy="1574746"/>
          </a:xfrm>
        </p:grpSpPr>
        <p:grpSp>
          <p:nvGrpSpPr>
            <p:cNvPr id="26" name="Group 98">
              <a:extLst>
                <a:ext uri="{FF2B5EF4-FFF2-40B4-BE49-F238E27FC236}">
                  <a16:creationId xmlns:a16="http://schemas.microsoft.com/office/drawing/2014/main" id="{CBB60C42-0E3D-1A7E-D69D-2D44BD070C90}"/>
                </a:ext>
              </a:extLst>
            </p:cNvPr>
            <p:cNvGrpSpPr/>
            <p:nvPr/>
          </p:nvGrpSpPr>
          <p:grpSpPr>
            <a:xfrm>
              <a:off x="8074982" y="5200069"/>
              <a:ext cx="779195" cy="779195"/>
              <a:chOff x="1466850" y="4829311"/>
              <a:chExt cx="990669" cy="990669"/>
            </a:xfrm>
          </p:grpSpPr>
          <p:grpSp>
            <p:nvGrpSpPr>
              <p:cNvPr id="9" name="Group 99">
                <a:extLst>
                  <a:ext uri="{FF2B5EF4-FFF2-40B4-BE49-F238E27FC236}">
                    <a16:creationId xmlns:a16="http://schemas.microsoft.com/office/drawing/2014/main" id="{D3B73CB5-E827-D0FB-D38E-44ACFF533A0D}"/>
                  </a:ext>
                </a:extLst>
              </p:cNvPr>
              <p:cNvGrpSpPr/>
              <p:nvPr/>
            </p:nvGrpSpPr>
            <p:grpSpPr>
              <a:xfrm>
                <a:off x="1466850" y="4829311"/>
                <a:ext cx="990669" cy="990669"/>
                <a:chOff x="828675" y="876369"/>
                <a:chExt cx="1628775" cy="1628775"/>
              </a:xfrm>
            </p:grpSpPr>
            <p:sp>
              <p:nvSpPr>
                <p:cNvPr id="24" name="Donut 114">
                  <a:extLst>
                    <a:ext uri="{FF2B5EF4-FFF2-40B4-BE49-F238E27FC236}">
                      <a16:creationId xmlns:a16="http://schemas.microsoft.com/office/drawing/2014/main" id="{B8DF0A03-1674-5360-F086-21F70C11E119}"/>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Oval 115">
                  <a:extLst>
                    <a:ext uri="{FF2B5EF4-FFF2-40B4-BE49-F238E27FC236}">
                      <a16:creationId xmlns:a16="http://schemas.microsoft.com/office/drawing/2014/main" id="{96C5E10D-C549-95F8-40A3-8E350B25C698}"/>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Oval 100">
                <a:extLst>
                  <a:ext uri="{FF2B5EF4-FFF2-40B4-BE49-F238E27FC236}">
                    <a16:creationId xmlns:a16="http://schemas.microsoft.com/office/drawing/2014/main" id="{5B2C22E5-A712-5CBF-76B9-78F2BAE305D4}"/>
                  </a:ext>
                </a:extLst>
              </p:cNvPr>
              <p:cNvSpPr/>
              <p:nvPr/>
            </p:nvSpPr>
            <p:spPr>
              <a:xfrm>
                <a:off x="1689660" y="50725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1">
                <a:extLst>
                  <a:ext uri="{FF2B5EF4-FFF2-40B4-BE49-F238E27FC236}">
                    <a16:creationId xmlns:a16="http://schemas.microsoft.com/office/drawing/2014/main" id="{78032021-38EE-233D-A2E5-C892918B36F0}"/>
                  </a:ext>
                </a:extLst>
              </p:cNvPr>
              <p:cNvSpPr/>
              <p:nvPr/>
            </p:nvSpPr>
            <p:spPr>
              <a:xfrm>
                <a:off x="1783939" y="52713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02">
                <a:extLst>
                  <a:ext uri="{FF2B5EF4-FFF2-40B4-BE49-F238E27FC236}">
                    <a16:creationId xmlns:a16="http://schemas.microsoft.com/office/drawing/2014/main" id="{E489C42D-C6B8-1C05-23EC-E432634160F1}"/>
                  </a:ext>
                </a:extLst>
              </p:cNvPr>
              <p:cNvSpPr/>
              <p:nvPr/>
            </p:nvSpPr>
            <p:spPr>
              <a:xfrm>
                <a:off x="1937307" y="509310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03">
                <a:extLst>
                  <a:ext uri="{FF2B5EF4-FFF2-40B4-BE49-F238E27FC236}">
                    <a16:creationId xmlns:a16="http://schemas.microsoft.com/office/drawing/2014/main" id="{52E2B6F5-90FD-6D8E-18E2-BB242EC6B3D7}"/>
                  </a:ext>
                </a:extLst>
              </p:cNvPr>
              <p:cNvSpPr/>
              <p:nvPr/>
            </p:nvSpPr>
            <p:spPr>
              <a:xfrm>
                <a:off x="1984872" y="532072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04">
                <a:extLst>
                  <a:ext uri="{FF2B5EF4-FFF2-40B4-BE49-F238E27FC236}">
                    <a16:creationId xmlns:a16="http://schemas.microsoft.com/office/drawing/2014/main" id="{BB74C621-382D-0007-4D26-8A0CF8C7EF8A}"/>
                  </a:ext>
                </a:extLst>
              </p:cNvPr>
              <p:cNvSpPr/>
              <p:nvPr/>
            </p:nvSpPr>
            <p:spPr>
              <a:xfrm>
                <a:off x="1776691" y="5414538"/>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05">
                <a:extLst>
                  <a:ext uri="{FF2B5EF4-FFF2-40B4-BE49-F238E27FC236}">
                    <a16:creationId xmlns:a16="http://schemas.microsoft.com/office/drawing/2014/main" id="{D0364932-AD77-8E3A-E6C5-72F0EAF48DDE}"/>
                  </a:ext>
                </a:extLst>
              </p:cNvPr>
              <p:cNvSpPr/>
              <p:nvPr/>
            </p:nvSpPr>
            <p:spPr>
              <a:xfrm>
                <a:off x="2079152" y="5224209"/>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06">
                <a:extLst>
                  <a:ext uri="{FF2B5EF4-FFF2-40B4-BE49-F238E27FC236}">
                    <a16:creationId xmlns:a16="http://schemas.microsoft.com/office/drawing/2014/main" id="{86D24D12-2742-D0DB-F01D-BA397E683F5F}"/>
                  </a:ext>
                </a:extLst>
              </p:cNvPr>
              <p:cNvSpPr/>
              <p:nvPr/>
            </p:nvSpPr>
            <p:spPr>
              <a:xfrm>
                <a:off x="1603716" y="523465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07">
                <a:extLst>
                  <a:ext uri="{FF2B5EF4-FFF2-40B4-BE49-F238E27FC236}">
                    <a16:creationId xmlns:a16="http://schemas.microsoft.com/office/drawing/2014/main" id="{D08F7B02-9F3A-B309-FBDB-B556AD71C2D3}"/>
                  </a:ext>
                </a:extLst>
              </p:cNvPr>
              <p:cNvSpPr/>
              <p:nvPr/>
            </p:nvSpPr>
            <p:spPr>
              <a:xfrm>
                <a:off x="1843027" y="5453257"/>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08">
                <a:extLst>
                  <a:ext uri="{FF2B5EF4-FFF2-40B4-BE49-F238E27FC236}">
                    <a16:creationId xmlns:a16="http://schemas.microsoft.com/office/drawing/2014/main" id="{887F60BF-6FB6-CF91-9786-087508284063}"/>
                  </a:ext>
                </a:extLst>
              </p:cNvPr>
              <p:cNvSpPr/>
              <p:nvPr/>
            </p:nvSpPr>
            <p:spPr>
              <a:xfrm>
                <a:off x="1783939" y="499588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09">
                <a:extLst>
                  <a:ext uri="{FF2B5EF4-FFF2-40B4-BE49-F238E27FC236}">
                    <a16:creationId xmlns:a16="http://schemas.microsoft.com/office/drawing/2014/main" id="{D93A2A0A-D1C9-9ADB-61B6-06D415572471}"/>
                  </a:ext>
                </a:extLst>
              </p:cNvPr>
              <p:cNvSpPr/>
              <p:nvPr/>
            </p:nvSpPr>
            <p:spPr>
              <a:xfrm>
                <a:off x="2023251" y="50540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10">
                <a:extLst>
                  <a:ext uri="{FF2B5EF4-FFF2-40B4-BE49-F238E27FC236}">
                    <a16:creationId xmlns:a16="http://schemas.microsoft.com/office/drawing/2014/main" id="{1B7FB7E9-446A-A9BB-0B40-A1FF06D31612}"/>
                  </a:ext>
                </a:extLst>
              </p:cNvPr>
              <p:cNvSpPr/>
              <p:nvPr/>
            </p:nvSpPr>
            <p:spPr>
              <a:xfrm>
                <a:off x="1984872" y="54518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111">
                <a:extLst>
                  <a:ext uri="{FF2B5EF4-FFF2-40B4-BE49-F238E27FC236}">
                    <a16:creationId xmlns:a16="http://schemas.microsoft.com/office/drawing/2014/main" id="{A32F5FC6-577C-9DA4-D521-32AF94E4FF61}"/>
                  </a:ext>
                </a:extLst>
              </p:cNvPr>
              <p:cNvSpPr/>
              <p:nvPr/>
            </p:nvSpPr>
            <p:spPr>
              <a:xfrm>
                <a:off x="1642520" y="533745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112">
                <a:extLst>
                  <a:ext uri="{FF2B5EF4-FFF2-40B4-BE49-F238E27FC236}">
                    <a16:creationId xmlns:a16="http://schemas.microsoft.com/office/drawing/2014/main" id="{D90F46A3-F8F8-3CA2-740D-73A3F10DB53C}"/>
                  </a:ext>
                </a:extLst>
              </p:cNvPr>
              <p:cNvSpPr/>
              <p:nvPr/>
            </p:nvSpPr>
            <p:spPr>
              <a:xfrm>
                <a:off x="1775604" y="51667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113">
                <a:extLst>
                  <a:ext uri="{FF2B5EF4-FFF2-40B4-BE49-F238E27FC236}">
                    <a16:creationId xmlns:a16="http://schemas.microsoft.com/office/drawing/2014/main" id="{BA077108-21BA-B9E0-4067-CB4C9C07B0D7}"/>
                  </a:ext>
                </a:extLst>
              </p:cNvPr>
              <p:cNvSpPr/>
              <p:nvPr/>
            </p:nvSpPr>
            <p:spPr>
              <a:xfrm>
                <a:off x="1890592" y="5242463"/>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Group 116">
              <a:extLst>
                <a:ext uri="{FF2B5EF4-FFF2-40B4-BE49-F238E27FC236}">
                  <a16:creationId xmlns:a16="http://schemas.microsoft.com/office/drawing/2014/main" id="{D558B832-938B-D0C0-4546-860C14E0F1AA}"/>
                </a:ext>
              </a:extLst>
            </p:cNvPr>
            <p:cNvGrpSpPr/>
            <p:nvPr/>
          </p:nvGrpSpPr>
          <p:grpSpPr>
            <a:xfrm>
              <a:off x="7192724" y="5200069"/>
              <a:ext cx="779195" cy="779195"/>
              <a:chOff x="345148" y="4829311"/>
              <a:chExt cx="990669" cy="990669"/>
            </a:xfrm>
          </p:grpSpPr>
          <p:grpSp>
            <p:nvGrpSpPr>
              <p:cNvPr id="28" name="Group 117">
                <a:extLst>
                  <a:ext uri="{FF2B5EF4-FFF2-40B4-BE49-F238E27FC236}">
                    <a16:creationId xmlns:a16="http://schemas.microsoft.com/office/drawing/2014/main" id="{28D239E8-51D3-53EE-B047-DA963D963539}"/>
                  </a:ext>
                </a:extLst>
              </p:cNvPr>
              <p:cNvGrpSpPr/>
              <p:nvPr/>
            </p:nvGrpSpPr>
            <p:grpSpPr>
              <a:xfrm>
                <a:off x="345148" y="4829311"/>
                <a:ext cx="990669" cy="990669"/>
                <a:chOff x="828675" y="876369"/>
                <a:chExt cx="1628775" cy="1628775"/>
              </a:xfrm>
            </p:grpSpPr>
            <p:sp>
              <p:nvSpPr>
                <p:cNvPr id="41" name="Donut 130">
                  <a:extLst>
                    <a:ext uri="{FF2B5EF4-FFF2-40B4-BE49-F238E27FC236}">
                      <a16:creationId xmlns:a16="http://schemas.microsoft.com/office/drawing/2014/main" id="{2BD2CBE0-090D-31B7-C531-3C7CE9A50848}"/>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Oval 131">
                  <a:extLst>
                    <a:ext uri="{FF2B5EF4-FFF2-40B4-BE49-F238E27FC236}">
                      <a16:creationId xmlns:a16="http://schemas.microsoft.com/office/drawing/2014/main" id="{B6ADB95A-8444-99A9-8FBA-C008AA50C8D1}"/>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val 118">
                <a:extLst>
                  <a:ext uri="{FF2B5EF4-FFF2-40B4-BE49-F238E27FC236}">
                    <a16:creationId xmlns:a16="http://schemas.microsoft.com/office/drawing/2014/main" id="{DAFB7600-5B0A-C5E4-5E10-9E3D94CA0031}"/>
                  </a:ext>
                </a:extLst>
              </p:cNvPr>
              <p:cNvSpPr/>
              <p:nvPr/>
            </p:nvSpPr>
            <p:spPr>
              <a:xfrm>
                <a:off x="567958" y="50725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9">
                <a:extLst>
                  <a:ext uri="{FF2B5EF4-FFF2-40B4-BE49-F238E27FC236}">
                    <a16:creationId xmlns:a16="http://schemas.microsoft.com/office/drawing/2014/main" id="{E3FBAF43-7BEF-995E-707F-CD4EAAFDAE19}"/>
                  </a:ext>
                </a:extLst>
              </p:cNvPr>
              <p:cNvSpPr/>
              <p:nvPr/>
            </p:nvSpPr>
            <p:spPr>
              <a:xfrm>
                <a:off x="662237" y="52713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20">
                <a:extLst>
                  <a:ext uri="{FF2B5EF4-FFF2-40B4-BE49-F238E27FC236}">
                    <a16:creationId xmlns:a16="http://schemas.microsoft.com/office/drawing/2014/main" id="{1EE17BA3-A1FA-DABE-E3A9-55A931801E4B}"/>
                  </a:ext>
                </a:extLst>
              </p:cNvPr>
              <p:cNvSpPr/>
              <p:nvPr/>
            </p:nvSpPr>
            <p:spPr>
              <a:xfrm>
                <a:off x="815605" y="5093100"/>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21">
                <a:extLst>
                  <a:ext uri="{FF2B5EF4-FFF2-40B4-BE49-F238E27FC236}">
                    <a16:creationId xmlns:a16="http://schemas.microsoft.com/office/drawing/2014/main" id="{762CB5C3-B076-5625-11E6-A7717DE11169}"/>
                  </a:ext>
                </a:extLst>
              </p:cNvPr>
              <p:cNvSpPr/>
              <p:nvPr/>
            </p:nvSpPr>
            <p:spPr>
              <a:xfrm>
                <a:off x="863170" y="532072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22">
                <a:extLst>
                  <a:ext uri="{FF2B5EF4-FFF2-40B4-BE49-F238E27FC236}">
                    <a16:creationId xmlns:a16="http://schemas.microsoft.com/office/drawing/2014/main" id="{C3DE7F1A-F7E3-E5C5-E5A7-29592D156E92}"/>
                  </a:ext>
                </a:extLst>
              </p:cNvPr>
              <p:cNvSpPr/>
              <p:nvPr/>
            </p:nvSpPr>
            <p:spPr>
              <a:xfrm>
                <a:off x="591489" y="5414538"/>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23">
                <a:extLst>
                  <a:ext uri="{FF2B5EF4-FFF2-40B4-BE49-F238E27FC236}">
                    <a16:creationId xmlns:a16="http://schemas.microsoft.com/office/drawing/2014/main" id="{829D94A7-D0BF-195D-943A-784DBC77B1B3}"/>
                  </a:ext>
                </a:extLst>
              </p:cNvPr>
              <p:cNvSpPr/>
              <p:nvPr/>
            </p:nvSpPr>
            <p:spPr>
              <a:xfrm>
                <a:off x="982850" y="5262309"/>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24">
                <a:extLst>
                  <a:ext uri="{FF2B5EF4-FFF2-40B4-BE49-F238E27FC236}">
                    <a16:creationId xmlns:a16="http://schemas.microsoft.com/office/drawing/2014/main" id="{55A2C406-D81C-7FF8-0426-3364375CC8A1}"/>
                  </a:ext>
                </a:extLst>
              </p:cNvPr>
              <p:cNvSpPr/>
              <p:nvPr/>
            </p:nvSpPr>
            <p:spPr>
              <a:xfrm>
                <a:off x="502037" y="5258122"/>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25">
                <a:extLst>
                  <a:ext uri="{FF2B5EF4-FFF2-40B4-BE49-F238E27FC236}">
                    <a16:creationId xmlns:a16="http://schemas.microsoft.com/office/drawing/2014/main" id="{60366077-B19B-9EA6-ECB4-BFAD1E71E1BB}"/>
                  </a:ext>
                </a:extLst>
              </p:cNvPr>
              <p:cNvSpPr/>
              <p:nvPr/>
            </p:nvSpPr>
            <p:spPr>
              <a:xfrm>
                <a:off x="721325" y="5453257"/>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26">
                <a:extLst>
                  <a:ext uri="{FF2B5EF4-FFF2-40B4-BE49-F238E27FC236}">
                    <a16:creationId xmlns:a16="http://schemas.microsoft.com/office/drawing/2014/main" id="{0D96E6AB-885B-BB01-6119-A704DDEFAB93}"/>
                  </a:ext>
                </a:extLst>
              </p:cNvPr>
              <p:cNvSpPr/>
              <p:nvPr/>
            </p:nvSpPr>
            <p:spPr>
              <a:xfrm>
                <a:off x="719387" y="497683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27">
                <a:extLst>
                  <a:ext uri="{FF2B5EF4-FFF2-40B4-BE49-F238E27FC236}">
                    <a16:creationId xmlns:a16="http://schemas.microsoft.com/office/drawing/2014/main" id="{C01392BA-82DD-032D-D777-FD5C8F370E15}"/>
                  </a:ext>
                </a:extLst>
              </p:cNvPr>
              <p:cNvSpPr/>
              <p:nvPr/>
            </p:nvSpPr>
            <p:spPr>
              <a:xfrm>
                <a:off x="901549" y="505403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28">
                <a:extLst>
                  <a:ext uri="{FF2B5EF4-FFF2-40B4-BE49-F238E27FC236}">
                    <a16:creationId xmlns:a16="http://schemas.microsoft.com/office/drawing/2014/main" id="{BBF3FB96-D7EF-A220-4B08-B92709C6732F}"/>
                  </a:ext>
                </a:extLst>
              </p:cNvPr>
              <p:cNvSpPr/>
              <p:nvPr/>
            </p:nvSpPr>
            <p:spPr>
              <a:xfrm>
                <a:off x="729400" y="5185383"/>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29">
                <a:extLst>
                  <a:ext uri="{FF2B5EF4-FFF2-40B4-BE49-F238E27FC236}">
                    <a16:creationId xmlns:a16="http://schemas.microsoft.com/office/drawing/2014/main" id="{E09C7490-5D58-8D96-5C7F-03A0D48603AC}"/>
                  </a:ext>
                </a:extLst>
              </p:cNvPr>
              <p:cNvSpPr/>
              <p:nvPr/>
            </p:nvSpPr>
            <p:spPr>
              <a:xfrm>
                <a:off x="859066" y="541670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Rounded Rectangle 132">
              <a:extLst>
                <a:ext uri="{FF2B5EF4-FFF2-40B4-BE49-F238E27FC236}">
                  <a16:creationId xmlns:a16="http://schemas.microsoft.com/office/drawing/2014/main" id="{EDBB2266-AF20-F861-1A4F-A4BB517E9A64}"/>
                </a:ext>
              </a:extLst>
            </p:cNvPr>
            <p:cNvSpPr/>
            <p:nvPr/>
          </p:nvSpPr>
          <p:spPr>
            <a:xfrm>
              <a:off x="746373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33">
              <a:extLst>
                <a:ext uri="{FF2B5EF4-FFF2-40B4-BE49-F238E27FC236}">
                  <a16:creationId xmlns:a16="http://schemas.microsoft.com/office/drawing/2014/main" id="{839FA799-6086-4646-B68A-308E7386CF18}"/>
                </a:ext>
              </a:extLst>
            </p:cNvPr>
            <p:cNvSpPr/>
            <p:nvPr/>
          </p:nvSpPr>
          <p:spPr>
            <a:xfrm>
              <a:off x="835908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134">
              <a:extLst>
                <a:ext uri="{FF2B5EF4-FFF2-40B4-BE49-F238E27FC236}">
                  <a16:creationId xmlns:a16="http://schemas.microsoft.com/office/drawing/2014/main" id="{CBA3DAE6-D322-EA0A-695F-11FB05728ECA}"/>
                </a:ext>
              </a:extLst>
            </p:cNvPr>
            <p:cNvSpPr/>
            <p:nvPr/>
          </p:nvSpPr>
          <p:spPr>
            <a:xfrm>
              <a:off x="7144001" y="6166944"/>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1"/>
          <p:cNvSpPr/>
          <p:nvPr/>
        </p:nvSpPr>
        <p:spPr>
          <a:xfrm>
            <a:off x="0" y="50352"/>
            <a:ext cx="6943388" cy="6868070"/>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TextBox 149"/>
          <p:cNvSpPr txBox="1"/>
          <p:nvPr/>
        </p:nvSpPr>
        <p:spPr>
          <a:xfrm>
            <a:off x="0" y="465940"/>
            <a:ext cx="2905125" cy="1200329"/>
          </a:xfrm>
          <a:prstGeom prst="rect">
            <a:avLst/>
          </a:prstGeom>
          <a:noFill/>
        </p:spPr>
        <p:txBody>
          <a:bodyPr wrap="square" lIns="91440" tIns="45720" rIns="91440" bIns="45720" rtlCol="0" anchor="t">
            <a:spAutoFit/>
          </a:bodyPr>
          <a:lstStyle/>
          <a:p>
            <a:pPr algn="ctr"/>
            <a:endParaRPr lang="ko-KR" altLang="en-US" sz="7200" dirty="0">
              <a:solidFill>
                <a:schemeClr val="accent4">
                  <a:lumMod val="40000"/>
                  <a:lumOff val="60000"/>
                </a:schemeClr>
              </a:solidFill>
              <a:latin typeface="나눔고딕 ExtraBold" panose="020D0904000000000000" pitchFamily="50" charset="-127"/>
              <a:ea typeface="나눔고딕 ExtraBold" panose="020D0904000000000000" pitchFamily="50" charset="-127"/>
            </a:endParaRPr>
          </a:p>
        </p:txBody>
      </p:sp>
      <p:pic>
        <p:nvPicPr>
          <p:cNvPr id="98" name="Picture 97"/>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136" y="37831"/>
            <a:ext cx="9158514" cy="6858000"/>
          </a:xfrm>
          <a:prstGeom prst="rect">
            <a:avLst/>
          </a:prstGeom>
        </p:spPr>
      </p:pic>
      <p:sp>
        <p:nvSpPr>
          <p:cNvPr id="5" name="TextBox 4">
            <a:extLst>
              <a:ext uri="{FF2B5EF4-FFF2-40B4-BE49-F238E27FC236}">
                <a16:creationId xmlns:a16="http://schemas.microsoft.com/office/drawing/2014/main" id="{D93612E4-4DEC-65B9-8F12-5CF769E1F409}"/>
              </a:ext>
            </a:extLst>
          </p:cNvPr>
          <p:cNvSpPr txBox="1"/>
          <p:nvPr/>
        </p:nvSpPr>
        <p:spPr>
          <a:xfrm>
            <a:off x="535139" y="270775"/>
            <a:ext cx="5341584"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HY헤드라인M" panose="02030600000101010101" pitchFamily="18" charset="-127"/>
                <a:ea typeface="HY헤드라인M" panose="02030600000101010101" pitchFamily="18" charset="-127"/>
              </a:rPr>
              <a:t>3x3 </a:t>
            </a:r>
            <a:r>
              <a:rPr lang="en-US" altLang="ko-KR" sz="6000" dirty="0" err="1">
                <a:solidFill>
                  <a:srgbClr val="513807"/>
                </a:solidFill>
                <a:latin typeface="HY헤드라인M" panose="02030600000101010101" pitchFamily="18" charset="-127"/>
                <a:ea typeface="HY헤드라인M" panose="02030600000101010101" pitchFamily="18" charset="-127"/>
              </a:rPr>
              <a:t>코드</a:t>
            </a:r>
            <a:r>
              <a:rPr lang="en-US" altLang="ko-KR" sz="6000" dirty="0">
                <a:solidFill>
                  <a:srgbClr val="513807"/>
                </a:solidFill>
                <a:latin typeface="HY헤드라인M" panose="02030600000101010101" pitchFamily="18" charset="-127"/>
                <a:ea typeface="HY헤드라인M" panose="02030600000101010101" pitchFamily="18" charset="-127"/>
              </a:rPr>
              <a:t> </a:t>
            </a:r>
            <a:r>
              <a:rPr lang="en-US" altLang="ko-KR" sz="6000" dirty="0" err="1">
                <a:solidFill>
                  <a:srgbClr val="513807"/>
                </a:solidFill>
                <a:latin typeface="HY헤드라인M" panose="02030600000101010101" pitchFamily="18" charset="-127"/>
                <a:ea typeface="HY헤드라인M" panose="02030600000101010101" pitchFamily="18" charset="-127"/>
              </a:rPr>
              <a:t>분석</a:t>
            </a:r>
            <a:endParaRPr lang="en-US" altLang="ko-KR" sz="6000" dirty="0">
              <a:solidFill>
                <a:srgbClr val="513807"/>
              </a:solidFill>
              <a:latin typeface="HY헤드라인M" panose="02030600000101010101" pitchFamily="18" charset="-127"/>
              <a:ea typeface="HY헤드라인M" panose="02030600000101010101" pitchFamily="18" charset="-127"/>
            </a:endParaRPr>
          </a:p>
        </p:txBody>
      </p:sp>
      <p:sp>
        <p:nvSpPr>
          <p:cNvPr id="7" name="TextBox 6">
            <a:extLst>
              <a:ext uri="{FF2B5EF4-FFF2-40B4-BE49-F238E27FC236}">
                <a16:creationId xmlns:a16="http://schemas.microsoft.com/office/drawing/2014/main" id="{56C47810-44FA-B216-340F-D2F5510E47F8}"/>
              </a:ext>
            </a:extLst>
          </p:cNvPr>
          <p:cNvSpPr txBox="1"/>
          <p:nvPr/>
        </p:nvSpPr>
        <p:spPr>
          <a:xfrm>
            <a:off x="171343" y="4745645"/>
            <a:ext cx="8008284" cy="16681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ko-KR" sz="2400">
                <a:solidFill>
                  <a:srgbClr val="000000"/>
                </a:solidFill>
                <a:latin typeface="HY헤드라인M"/>
                <a:ea typeface="HY헤드라인M"/>
                <a:cs typeface="Calibri"/>
              </a:rPr>
              <a:t>27. </a:t>
            </a:r>
            <a:r>
              <a:rPr lang="en-US" altLang="ko-KR" sz="2400" err="1">
                <a:solidFill>
                  <a:srgbClr val="000000"/>
                </a:solidFill>
                <a:latin typeface="HY헤드라인M"/>
                <a:ea typeface="HY헤드라인M"/>
                <a:cs typeface="Calibri"/>
              </a:rPr>
              <a:t>i</a:t>
            </a:r>
            <a:r>
              <a:rPr lang="ko-KR" altLang="en-US" sz="2400">
                <a:solidFill>
                  <a:srgbClr val="000000"/>
                </a:solidFill>
                <a:latin typeface="HY헤드라인M"/>
                <a:ea typeface="HY헤드라인M"/>
                <a:cs typeface="Calibri"/>
              </a:rPr>
              <a:t>와 </a:t>
            </a:r>
            <a:r>
              <a:rPr lang="en-US" altLang="ko-KR" sz="2400">
                <a:solidFill>
                  <a:srgbClr val="000000"/>
                </a:solidFill>
                <a:latin typeface="HY헤드라인M"/>
                <a:ea typeface="HY헤드라인M"/>
                <a:cs typeface="Calibri"/>
              </a:rPr>
              <a:t>j</a:t>
            </a:r>
            <a:r>
              <a:rPr lang="ko-KR" altLang="en-US" sz="2400" err="1">
                <a:solidFill>
                  <a:srgbClr val="000000"/>
                </a:solidFill>
                <a:latin typeface="HY헤드라인M"/>
                <a:ea typeface="HY헤드라인M"/>
                <a:cs typeface="Calibri"/>
              </a:rPr>
              <a:t>를</a:t>
            </a:r>
            <a:r>
              <a:rPr lang="ko-KR" altLang="en-US" sz="2400">
                <a:solidFill>
                  <a:srgbClr val="000000"/>
                </a:solidFill>
                <a:latin typeface="HY헤드라인M"/>
                <a:ea typeface="HY헤드라인M"/>
                <a:cs typeface="Calibri"/>
              </a:rPr>
              <a:t> 인덱스로 사용하여 </a:t>
            </a:r>
            <a:r>
              <a:rPr lang="ko-KR" altLang="en-US" sz="2400" err="1">
                <a:solidFill>
                  <a:srgbClr val="000000"/>
                </a:solidFill>
                <a:latin typeface="HY헤드라인M"/>
                <a:ea typeface="HY헤드라인M"/>
                <a:cs typeface="Calibri"/>
              </a:rPr>
              <a:t>보드칸을</a:t>
            </a:r>
            <a:r>
              <a:rPr lang="ko-KR" altLang="en-US" sz="2400">
                <a:solidFill>
                  <a:srgbClr val="000000"/>
                </a:solidFill>
                <a:latin typeface="HY헤드라인M"/>
                <a:ea typeface="HY헤드라인M"/>
                <a:cs typeface="Calibri"/>
              </a:rPr>
              <a:t> 공백으로 설정</a:t>
            </a:r>
            <a:endParaRPr lang="en-US" altLang="ko-KR" sz="2400">
              <a:solidFill>
                <a:srgbClr val="000000"/>
              </a:solidFill>
              <a:latin typeface="HY헤드라인M"/>
              <a:ea typeface="HY헤드라인M"/>
              <a:cs typeface="Calibri"/>
            </a:endParaRPr>
          </a:p>
          <a:p>
            <a:pPr>
              <a:lnSpc>
                <a:spcPct val="150000"/>
              </a:lnSpc>
            </a:pPr>
            <a:r>
              <a:rPr lang="en-US" altLang="ko-KR" sz="2400">
                <a:solidFill>
                  <a:srgbClr val="000000"/>
                </a:solidFill>
                <a:latin typeface="HY헤드라인M"/>
                <a:ea typeface="HY헤드라인M"/>
                <a:cs typeface="Calibri"/>
              </a:rPr>
              <a:t>28. </a:t>
            </a:r>
            <a:r>
              <a:rPr lang="ko-KR" altLang="en-US" sz="2400">
                <a:solidFill>
                  <a:srgbClr val="000000"/>
                </a:solidFill>
                <a:latin typeface="HY헤드라인M"/>
                <a:ea typeface="HY헤드라인M"/>
                <a:cs typeface="Calibri"/>
              </a:rPr>
              <a:t>카운트 </a:t>
            </a:r>
            <a:r>
              <a:rPr lang="en-US" altLang="ko-KR" sz="2400">
                <a:solidFill>
                  <a:srgbClr val="000000"/>
                </a:solidFill>
                <a:latin typeface="HY헤드라인M"/>
                <a:ea typeface="HY헤드라인M"/>
                <a:cs typeface="Calibri"/>
              </a:rPr>
              <a:t>1</a:t>
            </a:r>
            <a:r>
              <a:rPr lang="ko-KR" altLang="en-US" sz="2400">
                <a:solidFill>
                  <a:srgbClr val="000000"/>
                </a:solidFill>
                <a:latin typeface="HY헤드라인M"/>
                <a:ea typeface="HY헤드라인M"/>
                <a:cs typeface="Calibri"/>
              </a:rPr>
              <a:t>로 설정</a:t>
            </a:r>
            <a:endParaRPr lang="en-US" altLang="ko-KR" sz="2400">
              <a:solidFill>
                <a:srgbClr val="000000"/>
              </a:solidFill>
              <a:latin typeface="HY헤드라인M"/>
              <a:ea typeface="HY헤드라인M"/>
              <a:cs typeface="Calibri"/>
            </a:endParaRPr>
          </a:p>
          <a:p>
            <a:pPr>
              <a:lnSpc>
                <a:spcPct val="150000"/>
              </a:lnSpc>
            </a:pPr>
            <a:r>
              <a:rPr lang="en-US" altLang="ko-KR" sz="2400">
                <a:solidFill>
                  <a:srgbClr val="000000"/>
                </a:solidFill>
                <a:latin typeface="HY헤드라인M"/>
                <a:ea typeface="HY헤드라인M"/>
                <a:cs typeface="Calibri"/>
              </a:rPr>
              <a:t>31. </a:t>
            </a:r>
            <a:r>
              <a:rPr lang="en-US" altLang="ko-KR" sz="2400" err="1">
                <a:solidFill>
                  <a:srgbClr val="000000"/>
                </a:solidFill>
                <a:latin typeface="HY헤드라인M"/>
                <a:ea typeface="HY헤드라인M"/>
                <a:cs typeface="Calibri"/>
              </a:rPr>
              <a:t>Board를</a:t>
            </a:r>
            <a:r>
              <a:rPr lang="en-US" altLang="ko-KR" sz="2400">
                <a:solidFill>
                  <a:srgbClr val="000000"/>
                </a:solidFill>
                <a:latin typeface="HY헤드라인M"/>
                <a:ea typeface="HY헤드라인M"/>
                <a:cs typeface="Calibri"/>
              </a:rPr>
              <a:t> </a:t>
            </a:r>
            <a:r>
              <a:rPr lang="en-US" altLang="ko-KR" sz="2400" err="1">
                <a:solidFill>
                  <a:srgbClr val="000000"/>
                </a:solidFill>
                <a:latin typeface="HY헤드라인M"/>
                <a:ea typeface="HY헤드라인M"/>
                <a:cs typeface="Calibri"/>
              </a:rPr>
              <a:t>화면에</a:t>
            </a:r>
            <a:r>
              <a:rPr lang="en-US" altLang="ko-KR" sz="2400">
                <a:solidFill>
                  <a:srgbClr val="000000"/>
                </a:solidFill>
                <a:latin typeface="HY헤드라인M"/>
                <a:ea typeface="HY헤드라인M"/>
                <a:cs typeface="Calibri"/>
              </a:rPr>
              <a:t> </a:t>
            </a:r>
            <a:r>
              <a:rPr lang="ko-KR" altLang="en-US" sz="2400">
                <a:solidFill>
                  <a:srgbClr val="000000"/>
                </a:solidFill>
                <a:latin typeface="HY헤드라인M"/>
                <a:ea typeface="HY헤드라인M"/>
                <a:cs typeface="Calibri"/>
              </a:rPr>
              <a:t>표시</a:t>
            </a:r>
            <a:endParaRPr lang="en-US" altLang="ko-KR" sz="2400">
              <a:solidFill>
                <a:srgbClr val="000000"/>
              </a:solidFill>
              <a:latin typeface="HY헤드라인M"/>
              <a:ea typeface="HY헤드라인M"/>
              <a:cs typeface="Calibri"/>
            </a:endParaRPr>
          </a:p>
        </p:txBody>
      </p:sp>
      <p:pic>
        <p:nvPicPr>
          <p:cNvPr id="6" name="그림 5">
            <a:extLst>
              <a:ext uri="{FF2B5EF4-FFF2-40B4-BE49-F238E27FC236}">
                <a16:creationId xmlns:a16="http://schemas.microsoft.com/office/drawing/2014/main" id="{E9C3E74C-4019-D306-3FC0-5690B0810127}"/>
              </a:ext>
            </a:extLst>
          </p:cNvPr>
          <p:cNvPicPr>
            <a:picLocks noChangeAspect="1"/>
          </p:cNvPicPr>
          <p:nvPr/>
        </p:nvPicPr>
        <p:blipFill>
          <a:blip r:embed="rId4"/>
          <a:stretch>
            <a:fillRect/>
          </a:stretch>
        </p:blipFill>
        <p:spPr>
          <a:xfrm>
            <a:off x="169548" y="1367126"/>
            <a:ext cx="8618557" cy="3282546"/>
          </a:xfrm>
          <a:prstGeom prst="rect">
            <a:avLst/>
          </a:prstGeom>
        </p:spPr>
      </p:pic>
      <p:sp>
        <p:nvSpPr>
          <p:cNvPr id="8" name="TextBox 7">
            <a:extLst>
              <a:ext uri="{FF2B5EF4-FFF2-40B4-BE49-F238E27FC236}">
                <a16:creationId xmlns:a16="http://schemas.microsoft.com/office/drawing/2014/main" id="{F9024199-12DC-E166-2393-2691B3C08613}"/>
              </a:ext>
            </a:extLst>
          </p:cNvPr>
          <p:cNvSpPr txBox="1"/>
          <p:nvPr/>
        </p:nvSpPr>
        <p:spPr>
          <a:xfrm>
            <a:off x="6389472" y="2228809"/>
            <a:ext cx="3069355" cy="1754326"/>
          </a:xfrm>
          <a:prstGeom prst="rect">
            <a:avLst/>
          </a:prstGeom>
          <a:noFill/>
        </p:spPr>
        <p:txBody>
          <a:bodyPr wrap="square" rtlCol="0">
            <a:spAutoFit/>
          </a:bodyPr>
          <a:lstStyle/>
          <a:p>
            <a:r>
              <a:rPr lang="ko-KR" altLang="en-US" dirty="0">
                <a:latin typeface="HY헤드라인M" panose="02030600000101010101" pitchFamily="18" charset="-127"/>
                <a:ea typeface="HY헤드라인M" panose="02030600000101010101" pitchFamily="18" charset="-127"/>
              </a:rPr>
              <a:t>변수</a:t>
            </a:r>
            <a:endParaRPr lang="en-US" altLang="ko-KR" dirty="0">
              <a:latin typeface="HY헤드라인M" panose="02030600000101010101" pitchFamily="18" charset="-127"/>
              <a:ea typeface="HY헤드라인M" panose="02030600000101010101" pitchFamily="18" charset="-127"/>
            </a:endParaRPr>
          </a:p>
          <a:p>
            <a:r>
              <a:rPr lang="en-US" altLang="ko-KR" dirty="0">
                <a:latin typeface="HY헤드라인M" panose="02030600000101010101" pitchFamily="18" charset="-127"/>
                <a:ea typeface="HY헤드라인M" panose="02030600000101010101" pitchFamily="18" charset="-127"/>
              </a:rPr>
              <a:t>Board: </a:t>
            </a:r>
            <a:r>
              <a:rPr lang="ko-KR" altLang="en-US" dirty="0">
                <a:latin typeface="HY헤드라인M" panose="02030600000101010101" pitchFamily="18" charset="-127"/>
                <a:ea typeface="HY헤드라인M" panose="02030600000101010101" pitchFamily="18" charset="-127"/>
              </a:rPr>
              <a:t>보드 사이즈</a:t>
            </a:r>
            <a:endParaRPr lang="en-US" altLang="ko-KR" dirty="0">
              <a:latin typeface="HY헤드라인M" panose="02030600000101010101" pitchFamily="18" charset="-127"/>
              <a:ea typeface="HY헤드라인M" panose="02030600000101010101" pitchFamily="18" charset="-127"/>
            </a:endParaRPr>
          </a:p>
          <a:p>
            <a:r>
              <a:rPr lang="en-US" altLang="ko-KR" dirty="0">
                <a:latin typeface="HY헤드라인M" panose="02030600000101010101" pitchFamily="18" charset="-127"/>
                <a:ea typeface="HY헤드라인M" panose="02030600000101010101" pitchFamily="18" charset="-127"/>
              </a:rPr>
              <a:t>Turn:</a:t>
            </a:r>
            <a:r>
              <a:rPr lang="ko-KR" altLang="en-US" dirty="0">
                <a:latin typeface="HY헤드라인M" panose="02030600000101010101" pitchFamily="18" charset="-127"/>
                <a:ea typeface="HY헤드라인M" panose="02030600000101010101" pitchFamily="18" charset="-127"/>
              </a:rPr>
              <a:t> 플레이어 </a:t>
            </a:r>
            <a:r>
              <a:rPr lang="en-US" altLang="ko-KR" dirty="0">
                <a:latin typeface="HY헤드라인M" panose="02030600000101010101" pitchFamily="18" charset="-127"/>
                <a:ea typeface="HY헤드라인M" panose="02030600000101010101" pitchFamily="18" charset="-127"/>
              </a:rPr>
              <a:t>X</a:t>
            </a:r>
          </a:p>
          <a:p>
            <a:r>
              <a:rPr lang="en-US" altLang="ko-KR" dirty="0">
                <a:latin typeface="HY헤드라인M" panose="02030600000101010101" pitchFamily="18" charset="-127"/>
                <a:ea typeface="HY헤드라인M" panose="02030600000101010101" pitchFamily="18" charset="-127"/>
              </a:rPr>
              <a:t>Int r, c: </a:t>
            </a:r>
            <a:r>
              <a:rPr lang="ko-KR" altLang="en-US" dirty="0">
                <a:latin typeface="HY헤드라인M" panose="02030600000101010101" pitchFamily="18" charset="-127"/>
                <a:ea typeface="HY헤드라인M" panose="02030600000101010101" pitchFamily="18" charset="-127"/>
              </a:rPr>
              <a:t>행</a:t>
            </a:r>
            <a:r>
              <a:rPr lang="en-US" altLang="ko-KR" dirty="0">
                <a:latin typeface="HY헤드라인M" panose="02030600000101010101" pitchFamily="18" charset="-127"/>
                <a:ea typeface="HY헤드라인M" panose="02030600000101010101" pitchFamily="18" charset="-127"/>
              </a:rPr>
              <a:t>, </a:t>
            </a:r>
            <a:r>
              <a:rPr lang="ko-KR" altLang="en-US" dirty="0">
                <a:latin typeface="HY헤드라인M" panose="02030600000101010101" pitchFamily="18" charset="-127"/>
                <a:ea typeface="HY헤드라인M" panose="02030600000101010101" pitchFamily="18" charset="-127"/>
              </a:rPr>
              <a:t>열</a:t>
            </a:r>
            <a:endParaRPr lang="en-US" altLang="ko-KR" dirty="0">
              <a:latin typeface="HY헤드라인M" panose="02030600000101010101" pitchFamily="18" charset="-127"/>
              <a:ea typeface="HY헤드라인M" panose="02030600000101010101" pitchFamily="18" charset="-127"/>
            </a:endParaRPr>
          </a:p>
          <a:p>
            <a:r>
              <a:rPr lang="en-US" altLang="ko-KR" dirty="0">
                <a:latin typeface="HY헤드라인M" panose="02030600000101010101" pitchFamily="18" charset="-127"/>
                <a:ea typeface="HY헤드라인M" panose="02030600000101010101" pitchFamily="18" charset="-127"/>
              </a:rPr>
              <a:t>Int I, j: </a:t>
            </a:r>
            <a:r>
              <a:rPr lang="ko-KR" altLang="en-US" dirty="0">
                <a:latin typeface="HY헤드라인M" panose="02030600000101010101" pitchFamily="18" charset="-127"/>
                <a:ea typeface="HY헤드라인M" panose="02030600000101010101" pitchFamily="18" charset="-127"/>
              </a:rPr>
              <a:t>인덱스 </a:t>
            </a:r>
            <a:endParaRPr lang="en-US" altLang="ko-KR" dirty="0">
              <a:latin typeface="HY헤드라인M" panose="02030600000101010101" pitchFamily="18" charset="-127"/>
              <a:ea typeface="HY헤드라인M" panose="02030600000101010101" pitchFamily="18" charset="-127"/>
            </a:endParaRPr>
          </a:p>
          <a:p>
            <a:r>
              <a:rPr lang="en-US" altLang="ko-KR" dirty="0">
                <a:latin typeface="HY헤드라인M" panose="02030600000101010101" pitchFamily="18" charset="-127"/>
                <a:ea typeface="HY헤드라인M" panose="02030600000101010101" pitchFamily="18" charset="-127"/>
              </a:rPr>
              <a:t>Int count: </a:t>
            </a:r>
            <a:r>
              <a:rPr lang="ko-KR" altLang="en-US" dirty="0">
                <a:latin typeface="HY헤드라인M" panose="02030600000101010101" pitchFamily="18" charset="-127"/>
                <a:ea typeface="HY헤드라인M" panose="02030600000101010101" pitchFamily="18" charset="-127"/>
              </a:rPr>
              <a:t>게임진행횟수 </a:t>
            </a:r>
          </a:p>
        </p:txBody>
      </p:sp>
    </p:spTree>
    <p:extLst>
      <p:ext uri="{BB962C8B-B14F-4D97-AF65-F5344CB8AC3E}">
        <p14:creationId xmlns:p14="http://schemas.microsoft.com/office/powerpoint/2010/main" val="390202221"/>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Tic-tac-toe </a:t>
            </a:r>
            <a:r>
              <a:rPr lang="en-US" altLang="ko-KR" sz="6000" dirty="0" err="1">
                <a:solidFill>
                  <a:srgbClr val="513807"/>
                </a:solidFill>
                <a:latin typeface="Cooper Black"/>
                <a:ea typeface="HY헤드라인M"/>
              </a:rPr>
              <a:t>전체</a:t>
            </a:r>
            <a:r>
              <a:rPr lang="en-US" altLang="ko-KR" sz="6000" dirty="0">
                <a:solidFill>
                  <a:srgbClr val="513807"/>
                </a:solidFill>
                <a:latin typeface="Cooper Black"/>
                <a:ea typeface="HY헤드라인M"/>
              </a:rPr>
              <a:t> </a:t>
            </a:r>
            <a:r>
              <a:rPr lang="en-US" altLang="ko-KR" sz="6000" dirty="0" err="1">
                <a:solidFill>
                  <a:srgbClr val="513807"/>
                </a:solidFill>
                <a:latin typeface="Cooper Black"/>
                <a:ea typeface="HY헤드라인M"/>
              </a:rPr>
              <a:t>코드</a:t>
            </a:r>
            <a:endParaRPr lang="en-US" altLang="ko-KR" sz="6000" dirty="0" err="1">
              <a:solidFill>
                <a:srgbClr val="513807"/>
              </a:solidFill>
              <a:latin typeface="Cooper Black" panose="0208090404030B020404" pitchFamily="18" charset="0"/>
              <a:ea typeface="HY헤드라인M" panose="02030600000101010101" pitchFamily="18" charset="-127"/>
            </a:endParaRPr>
          </a:p>
        </p:txBody>
      </p:sp>
      <p:pic>
        <p:nvPicPr>
          <p:cNvPr id="13" name="그림 12">
            <a:extLst>
              <a:ext uri="{FF2B5EF4-FFF2-40B4-BE49-F238E27FC236}">
                <a16:creationId xmlns:a16="http://schemas.microsoft.com/office/drawing/2014/main" id="{BA228679-F2F5-9988-5F04-D33D75E40061}"/>
              </a:ext>
            </a:extLst>
          </p:cNvPr>
          <p:cNvPicPr>
            <a:picLocks noChangeAspect="1"/>
          </p:cNvPicPr>
          <p:nvPr/>
        </p:nvPicPr>
        <p:blipFill>
          <a:blip r:embed="rId4"/>
          <a:stretch>
            <a:fillRect/>
          </a:stretch>
        </p:blipFill>
        <p:spPr>
          <a:xfrm>
            <a:off x="2150885" y="1591777"/>
            <a:ext cx="3920520" cy="5103210"/>
          </a:xfrm>
          <a:prstGeom prst="rect">
            <a:avLst/>
          </a:prstGeom>
        </p:spPr>
      </p:pic>
      <p:sp>
        <p:nvSpPr>
          <p:cNvPr id="14" name="직사각형 13">
            <a:extLst>
              <a:ext uri="{FF2B5EF4-FFF2-40B4-BE49-F238E27FC236}">
                <a16:creationId xmlns:a16="http://schemas.microsoft.com/office/drawing/2014/main" id="{023EE829-6308-B38F-39E7-ADF9A822EB80}"/>
              </a:ext>
            </a:extLst>
          </p:cNvPr>
          <p:cNvSpPr/>
          <p:nvPr/>
        </p:nvSpPr>
        <p:spPr>
          <a:xfrm>
            <a:off x="2362038" y="4685000"/>
            <a:ext cx="3916170" cy="2009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57E0E52B-C558-46F4-D1AC-B3D60383885E}"/>
              </a:ext>
            </a:extLst>
          </p:cNvPr>
          <p:cNvPicPr>
            <a:picLocks noChangeAspect="1"/>
          </p:cNvPicPr>
          <p:nvPr/>
        </p:nvPicPr>
        <p:blipFill>
          <a:blip r:embed="rId5"/>
          <a:stretch>
            <a:fillRect/>
          </a:stretch>
        </p:blipFill>
        <p:spPr>
          <a:xfrm>
            <a:off x="3004732" y="2328613"/>
            <a:ext cx="5801535" cy="2819794"/>
          </a:xfrm>
          <a:prstGeom prst="rect">
            <a:avLst/>
          </a:prstGeom>
          <a:ln w="28575">
            <a:solidFill>
              <a:srgbClr val="FF0000"/>
            </a:solidFill>
          </a:ln>
        </p:spPr>
      </p:pic>
    </p:spTree>
    <p:extLst>
      <p:ext uri="{BB962C8B-B14F-4D97-AF65-F5344CB8AC3E}">
        <p14:creationId xmlns:p14="http://schemas.microsoft.com/office/powerpoint/2010/main" val="3148215553"/>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그룹 49">
            <a:extLst>
              <a:ext uri="{FF2B5EF4-FFF2-40B4-BE49-F238E27FC236}">
                <a16:creationId xmlns:a16="http://schemas.microsoft.com/office/drawing/2014/main" id="{6D2FE275-0E3C-BE21-3219-07798F71A078}"/>
              </a:ext>
            </a:extLst>
          </p:cNvPr>
          <p:cNvGrpSpPr/>
          <p:nvPr/>
        </p:nvGrpSpPr>
        <p:grpSpPr>
          <a:xfrm>
            <a:off x="7144001" y="5200069"/>
            <a:ext cx="1786580" cy="1574746"/>
            <a:chOff x="7144001" y="5200069"/>
            <a:chExt cx="1786580" cy="1574746"/>
          </a:xfrm>
        </p:grpSpPr>
        <p:grpSp>
          <p:nvGrpSpPr>
            <p:cNvPr id="26" name="Group 98">
              <a:extLst>
                <a:ext uri="{FF2B5EF4-FFF2-40B4-BE49-F238E27FC236}">
                  <a16:creationId xmlns:a16="http://schemas.microsoft.com/office/drawing/2014/main" id="{CBB60C42-0E3D-1A7E-D69D-2D44BD070C90}"/>
                </a:ext>
              </a:extLst>
            </p:cNvPr>
            <p:cNvGrpSpPr/>
            <p:nvPr/>
          </p:nvGrpSpPr>
          <p:grpSpPr>
            <a:xfrm>
              <a:off x="8074982" y="5200069"/>
              <a:ext cx="779195" cy="779195"/>
              <a:chOff x="1466850" y="4829311"/>
              <a:chExt cx="990669" cy="990669"/>
            </a:xfrm>
          </p:grpSpPr>
          <p:grpSp>
            <p:nvGrpSpPr>
              <p:cNvPr id="9" name="Group 99">
                <a:extLst>
                  <a:ext uri="{FF2B5EF4-FFF2-40B4-BE49-F238E27FC236}">
                    <a16:creationId xmlns:a16="http://schemas.microsoft.com/office/drawing/2014/main" id="{D3B73CB5-E827-D0FB-D38E-44ACFF533A0D}"/>
                  </a:ext>
                </a:extLst>
              </p:cNvPr>
              <p:cNvGrpSpPr/>
              <p:nvPr/>
            </p:nvGrpSpPr>
            <p:grpSpPr>
              <a:xfrm>
                <a:off x="1466850" y="4829311"/>
                <a:ext cx="990669" cy="990669"/>
                <a:chOff x="828675" y="876369"/>
                <a:chExt cx="1628775" cy="1628775"/>
              </a:xfrm>
            </p:grpSpPr>
            <p:sp>
              <p:nvSpPr>
                <p:cNvPr id="24" name="Donut 114">
                  <a:extLst>
                    <a:ext uri="{FF2B5EF4-FFF2-40B4-BE49-F238E27FC236}">
                      <a16:creationId xmlns:a16="http://schemas.microsoft.com/office/drawing/2014/main" id="{B8DF0A03-1674-5360-F086-21F70C11E119}"/>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Oval 115">
                  <a:extLst>
                    <a:ext uri="{FF2B5EF4-FFF2-40B4-BE49-F238E27FC236}">
                      <a16:creationId xmlns:a16="http://schemas.microsoft.com/office/drawing/2014/main" id="{96C5E10D-C549-95F8-40A3-8E350B25C698}"/>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Oval 100">
                <a:extLst>
                  <a:ext uri="{FF2B5EF4-FFF2-40B4-BE49-F238E27FC236}">
                    <a16:creationId xmlns:a16="http://schemas.microsoft.com/office/drawing/2014/main" id="{5B2C22E5-A712-5CBF-76B9-78F2BAE305D4}"/>
                  </a:ext>
                </a:extLst>
              </p:cNvPr>
              <p:cNvSpPr/>
              <p:nvPr/>
            </p:nvSpPr>
            <p:spPr>
              <a:xfrm>
                <a:off x="1689660" y="50725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1">
                <a:extLst>
                  <a:ext uri="{FF2B5EF4-FFF2-40B4-BE49-F238E27FC236}">
                    <a16:creationId xmlns:a16="http://schemas.microsoft.com/office/drawing/2014/main" id="{78032021-38EE-233D-A2E5-C892918B36F0}"/>
                  </a:ext>
                </a:extLst>
              </p:cNvPr>
              <p:cNvSpPr/>
              <p:nvPr/>
            </p:nvSpPr>
            <p:spPr>
              <a:xfrm>
                <a:off x="1783939" y="52713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02">
                <a:extLst>
                  <a:ext uri="{FF2B5EF4-FFF2-40B4-BE49-F238E27FC236}">
                    <a16:creationId xmlns:a16="http://schemas.microsoft.com/office/drawing/2014/main" id="{E489C42D-C6B8-1C05-23EC-E432634160F1}"/>
                  </a:ext>
                </a:extLst>
              </p:cNvPr>
              <p:cNvSpPr/>
              <p:nvPr/>
            </p:nvSpPr>
            <p:spPr>
              <a:xfrm>
                <a:off x="1937307" y="509310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03">
                <a:extLst>
                  <a:ext uri="{FF2B5EF4-FFF2-40B4-BE49-F238E27FC236}">
                    <a16:creationId xmlns:a16="http://schemas.microsoft.com/office/drawing/2014/main" id="{52E2B6F5-90FD-6D8E-18E2-BB242EC6B3D7}"/>
                  </a:ext>
                </a:extLst>
              </p:cNvPr>
              <p:cNvSpPr/>
              <p:nvPr/>
            </p:nvSpPr>
            <p:spPr>
              <a:xfrm>
                <a:off x="1984872" y="532072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04">
                <a:extLst>
                  <a:ext uri="{FF2B5EF4-FFF2-40B4-BE49-F238E27FC236}">
                    <a16:creationId xmlns:a16="http://schemas.microsoft.com/office/drawing/2014/main" id="{BB74C621-382D-0007-4D26-8A0CF8C7EF8A}"/>
                  </a:ext>
                </a:extLst>
              </p:cNvPr>
              <p:cNvSpPr/>
              <p:nvPr/>
            </p:nvSpPr>
            <p:spPr>
              <a:xfrm>
                <a:off x="1776691" y="5414538"/>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05">
                <a:extLst>
                  <a:ext uri="{FF2B5EF4-FFF2-40B4-BE49-F238E27FC236}">
                    <a16:creationId xmlns:a16="http://schemas.microsoft.com/office/drawing/2014/main" id="{D0364932-AD77-8E3A-E6C5-72F0EAF48DDE}"/>
                  </a:ext>
                </a:extLst>
              </p:cNvPr>
              <p:cNvSpPr/>
              <p:nvPr/>
            </p:nvSpPr>
            <p:spPr>
              <a:xfrm>
                <a:off x="2079152" y="5224209"/>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06">
                <a:extLst>
                  <a:ext uri="{FF2B5EF4-FFF2-40B4-BE49-F238E27FC236}">
                    <a16:creationId xmlns:a16="http://schemas.microsoft.com/office/drawing/2014/main" id="{86D24D12-2742-D0DB-F01D-BA397E683F5F}"/>
                  </a:ext>
                </a:extLst>
              </p:cNvPr>
              <p:cNvSpPr/>
              <p:nvPr/>
            </p:nvSpPr>
            <p:spPr>
              <a:xfrm>
                <a:off x="1603716" y="523465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07">
                <a:extLst>
                  <a:ext uri="{FF2B5EF4-FFF2-40B4-BE49-F238E27FC236}">
                    <a16:creationId xmlns:a16="http://schemas.microsoft.com/office/drawing/2014/main" id="{D08F7B02-9F3A-B309-FBDB-B556AD71C2D3}"/>
                  </a:ext>
                </a:extLst>
              </p:cNvPr>
              <p:cNvSpPr/>
              <p:nvPr/>
            </p:nvSpPr>
            <p:spPr>
              <a:xfrm>
                <a:off x="1843027" y="5453257"/>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08">
                <a:extLst>
                  <a:ext uri="{FF2B5EF4-FFF2-40B4-BE49-F238E27FC236}">
                    <a16:creationId xmlns:a16="http://schemas.microsoft.com/office/drawing/2014/main" id="{887F60BF-6FB6-CF91-9786-087508284063}"/>
                  </a:ext>
                </a:extLst>
              </p:cNvPr>
              <p:cNvSpPr/>
              <p:nvPr/>
            </p:nvSpPr>
            <p:spPr>
              <a:xfrm>
                <a:off x="1783939" y="499588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09">
                <a:extLst>
                  <a:ext uri="{FF2B5EF4-FFF2-40B4-BE49-F238E27FC236}">
                    <a16:creationId xmlns:a16="http://schemas.microsoft.com/office/drawing/2014/main" id="{D93A2A0A-D1C9-9ADB-61B6-06D415572471}"/>
                  </a:ext>
                </a:extLst>
              </p:cNvPr>
              <p:cNvSpPr/>
              <p:nvPr/>
            </p:nvSpPr>
            <p:spPr>
              <a:xfrm>
                <a:off x="2023251" y="50540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10">
                <a:extLst>
                  <a:ext uri="{FF2B5EF4-FFF2-40B4-BE49-F238E27FC236}">
                    <a16:creationId xmlns:a16="http://schemas.microsoft.com/office/drawing/2014/main" id="{1B7FB7E9-446A-A9BB-0B40-A1FF06D31612}"/>
                  </a:ext>
                </a:extLst>
              </p:cNvPr>
              <p:cNvSpPr/>
              <p:nvPr/>
            </p:nvSpPr>
            <p:spPr>
              <a:xfrm>
                <a:off x="1984872" y="54518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111">
                <a:extLst>
                  <a:ext uri="{FF2B5EF4-FFF2-40B4-BE49-F238E27FC236}">
                    <a16:creationId xmlns:a16="http://schemas.microsoft.com/office/drawing/2014/main" id="{A32F5FC6-577C-9DA4-D521-32AF94E4FF61}"/>
                  </a:ext>
                </a:extLst>
              </p:cNvPr>
              <p:cNvSpPr/>
              <p:nvPr/>
            </p:nvSpPr>
            <p:spPr>
              <a:xfrm>
                <a:off x="1642520" y="533745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112">
                <a:extLst>
                  <a:ext uri="{FF2B5EF4-FFF2-40B4-BE49-F238E27FC236}">
                    <a16:creationId xmlns:a16="http://schemas.microsoft.com/office/drawing/2014/main" id="{D90F46A3-F8F8-3CA2-740D-73A3F10DB53C}"/>
                  </a:ext>
                </a:extLst>
              </p:cNvPr>
              <p:cNvSpPr/>
              <p:nvPr/>
            </p:nvSpPr>
            <p:spPr>
              <a:xfrm>
                <a:off x="1775604" y="51667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113">
                <a:extLst>
                  <a:ext uri="{FF2B5EF4-FFF2-40B4-BE49-F238E27FC236}">
                    <a16:creationId xmlns:a16="http://schemas.microsoft.com/office/drawing/2014/main" id="{BA077108-21BA-B9E0-4067-CB4C9C07B0D7}"/>
                  </a:ext>
                </a:extLst>
              </p:cNvPr>
              <p:cNvSpPr/>
              <p:nvPr/>
            </p:nvSpPr>
            <p:spPr>
              <a:xfrm>
                <a:off x="1890592" y="5242463"/>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Group 116">
              <a:extLst>
                <a:ext uri="{FF2B5EF4-FFF2-40B4-BE49-F238E27FC236}">
                  <a16:creationId xmlns:a16="http://schemas.microsoft.com/office/drawing/2014/main" id="{D558B832-938B-D0C0-4546-860C14E0F1AA}"/>
                </a:ext>
              </a:extLst>
            </p:cNvPr>
            <p:cNvGrpSpPr/>
            <p:nvPr/>
          </p:nvGrpSpPr>
          <p:grpSpPr>
            <a:xfrm>
              <a:off x="7192724" y="5200069"/>
              <a:ext cx="779195" cy="779195"/>
              <a:chOff x="345148" y="4829311"/>
              <a:chExt cx="990669" cy="990669"/>
            </a:xfrm>
          </p:grpSpPr>
          <p:grpSp>
            <p:nvGrpSpPr>
              <p:cNvPr id="28" name="Group 117">
                <a:extLst>
                  <a:ext uri="{FF2B5EF4-FFF2-40B4-BE49-F238E27FC236}">
                    <a16:creationId xmlns:a16="http://schemas.microsoft.com/office/drawing/2014/main" id="{28D239E8-51D3-53EE-B047-DA963D963539}"/>
                  </a:ext>
                </a:extLst>
              </p:cNvPr>
              <p:cNvGrpSpPr/>
              <p:nvPr/>
            </p:nvGrpSpPr>
            <p:grpSpPr>
              <a:xfrm>
                <a:off x="345148" y="4829311"/>
                <a:ext cx="990669" cy="990669"/>
                <a:chOff x="828675" y="876369"/>
                <a:chExt cx="1628775" cy="1628775"/>
              </a:xfrm>
            </p:grpSpPr>
            <p:sp>
              <p:nvSpPr>
                <p:cNvPr id="41" name="Donut 130">
                  <a:extLst>
                    <a:ext uri="{FF2B5EF4-FFF2-40B4-BE49-F238E27FC236}">
                      <a16:creationId xmlns:a16="http://schemas.microsoft.com/office/drawing/2014/main" id="{2BD2CBE0-090D-31B7-C531-3C7CE9A50848}"/>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Oval 131">
                  <a:extLst>
                    <a:ext uri="{FF2B5EF4-FFF2-40B4-BE49-F238E27FC236}">
                      <a16:creationId xmlns:a16="http://schemas.microsoft.com/office/drawing/2014/main" id="{B6ADB95A-8444-99A9-8FBA-C008AA50C8D1}"/>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val 118">
                <a:extLst>
                  <a:ext uri="{FF2B5EF4-FFF2-40B4-BE49-F238E27FC236}">
                    <a16:creationId xmlns:a16="http://schemas.microsoft.com/office/drawing/2014/main" id="{DAFB7600-5B0A-C5E4-5E10-9E3D94CA0031}"/>
                  </a:ext>
                </a:extLst>
              </p:cNvPr>
              <p:cNvSpPr/>
              <p:nvPr/>
            </p:nvSpPr>
            <p:spPr>
              <a:xfrm>
                <a:off x="567958" y="50725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9">
                <a:extLst>
                  <a:ext uri="{FF2B5EF4-FFF2-40B4-BE49-F238E27FC236}">
                    <a16:creationId xmlns:a16="http://schemas.microsoft.com/office/drawing/2014/main" id="{E3FBAF43-7BEF-995E-707F-CD4EAAFDAE19}"/>
                  </a:ext>
                </a:extLst>
              </p:cNvPr>
              <p:cNvSpPr/>
              <p:nvPr/>
            </p:nvSpPr>
            <p:spPr>
              <a:xfrm>
                <a:off x="662237" y="52713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20">
                <a:extLst>
                  <a:ext uri="{FF2B5EF4-FFF2-40B4-BE49-F238E27FC236}">
                    <a16:creationId xmlns:a16="http://schemas.microsoft.com/office/drawing/2014/main" id="{1EE17BA3-A1FA-DABE-E3A9-55A931801E4B}"/>
                  </a:ext>
                </a:extLst>
              </p:cNvPr>
              <p:cNvSpPr/>
              <p:nvPr/>
            </p:nvSpPr>
            <p:spPr>
              <a:xfrm>
                <a:off x="815605" y="5093100"/>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21">
                <a:extLst>
                  <a:ext uri="{FF2B5EF4-FFF2-40B4-BE49-F238E27FC236}">
                    <a16:creationId xmlns:a16="http://schemas.microsoft.com/office/drawing/2014/main" id="{762CB5C3-B076-5625-11E6-A7717DE11169}"/>
                  </a:ext>
                </a:extLst>
              </p:cNvPr>
              <p:cNvSpPr/>
              <p:nvPr/>
            </p:nvSpPr>
            <p:spPr>
              <a:xfrm>
                <a:off x="863170" y="532072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22">
                <a:extLst>
                  <a:ext uri="{FF2B5EF4-FFF2-40B4-BE49-F238E27FC236}">
                    <a16:creationId xmlns:a16="http://schemas.microsoft.com/office/drawing/2014/main" id="{C3DE7F1A-F7E3-E5C5-E5A7-29592D156E92}"/>
                  </a:ext>
                </a:extLst>
              </p:cNvPr>
              <p:cNvSpPr/>
              <p:nvPr/>
            </p:nvSpPr>
            <p:spPr>
              <a:xfrm>
                <a:off x="591489" y="5414538"/>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23">
                <a:extLst>
                  <a:ext uri="{FF2B5EF4-FFF2-40B4-BE49-F238E27FC236}">
                    <a16:creationId xmlns:a16="http://schemas.microsoft.com/office/drawing/2014/main" id="{829D94A7-D0BF-195D-943A-784DBC77B1B3}"/>
                  </a:ext>
                </a:extLst>
              </p:cNvPr>
              <p:cNvSpPr/>
              <p:nvPr/>
            </p:nvSpPr>
            <p:spPr>
              <a:xfrm>
                <a:off x="982850" y="5262309"/>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24">
                <a:extLst>
                  <a:ext uri="{FF2B5EF4-FFF2-40B4-BE49-F238E27FC236}">
                    <a16:creationId xmlns:a16="http://schemas.microsoft.com/office/drawing/2014/main" id="{55A2C406-D81C-7FF8-0426-3364375CC8A1}"/>
                  </a:ext>
                </a:extLst>
              </p:cNvPr>
              <p:cNvSpPr/>
              <p:nvPr/>
            </p:nvSpPr>
            <p:spPr>
              <a:xfrm>
                <a:off x="502037" y="5258122"/>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25">
                <a:extLst>
                  <a:ext uri="{FF2B5EF4-FFF2-40B4-BE49-F238E27FC236}">
                    <a16:creationId xmlns:a16="http://schemas.microsoft.com/office/drawing/2014/main" id="{60366077-B19B-9EA6-ECB4-BFAD1E71E1BB}"/>
                  </a:ext>
                </a:extLst>
              </p:cNvPr>
              <p:cNvSpPr/>
              <p:nvPr/>
            </p:nvSpPr>
            <p:spPr>
              <a:xfrm>
                <a:off x="721325" y="5453257"/>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26">
                <a:extLst>
                  <a:ext uri="{FF2B5EF4-FFF2-40B4-BE49-F238E27FC236}">
                    <a16:creationId xmlns:a16="http://schemas.microsoft.com/office/drawing/2014/main" id="{0D96E6AB-885B-BB01-6119-A704DDEFAB93}"/>
                  </a:ext>
                </a:extLst>
              </p:cNvPr>
              <p:cNvSpPr/>
              <p:nvPr/>
            </p:nvSpPr>
            <p:spPr>
              <a:xfrm>
                <a:off x="719387" y="497683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27">
                <a:extLst>
                  <a:ext uri="{FF2B5EF4-FFF2-40B4-BE49-F238E27FC236}">
                    <a16:creationId xmlns:a16="http://schemas.microsoft.com/office/drawing/2014/main" id="{C01392BA-82DD-032D-D777-FD5C8F370E15}"/>
                  </a:ext>
                </a:extLst>
              </p:cNvPr>
              <p:cNvSpPr/>
              <p:nvPr/>
            </p:nvSpPr>
            <p:spPr>
              <a:xfrm>
                <a:off x="901549" y="505403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28">
                <a:extLst>
                  <a:ext uri="{FF2B5EF4-FFF2-40B4-BE49-F238E27FC236}">
                    <a16:creationId xmlns:a16="http://schemas.microsoft.com/office/drawing/2014/main" id="{BBF3FB96-D7EF-A220-4B08-B92709C6732F}"/>
                  </a:ext>
                </a:extLst>
              </p:cNvPr>
              <p:cNvSpPr/>
              <p:nvPr/>
            </p:nvSpPr>
            <p:spPr>
              <a:xfrm>
                <a:off x="729400" y="5185383"/>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29">
                <a:extLst>
                  <a:ext uri="{FF2B5EF4-FFF2-40B4-BE49-F238E27FC236}">
                    <a16:creationId xmlns:a16="http://schemas.microsoft.com/office/drawing/2014/main" id="{E09C7490-5D58-8D96-5C7F-03A0D48603AC}"/>
                  </a:ext>
                </a:extLst>
              </p:cNvPr>
              <p:cNvSpPr/>
              <p:nvPr/>
            </p:nvSpPr>
            <p:spPr>
              <a:xfrm>
                <a:off x="859066" y="541670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Rounded Rectangle 132">
              <a:extLst>
                <a:ext uri="{FF2B5EF4-FFF2-40B4-BE49-F238E27FC236}">
                  <a16:creationId xmlns:a16="http://schemas.microsoft.com/office/drawing/2014/main" id="{EDBB2266-AF20-F861-1A4F-A4BB517E9A64}"/>
                </a:ext>
              </a:extLst>
            </p:cNvPr>
            <p:cNvSpPr/>
            <p:nvPr/>
          </p:nvSpPr>
          <p:spPr>
            <a:xfrm>
              <a:off x="746373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33">
              <a:extLst>
                <a:ext uri="{FF2B5EF4-FFF2-40B4-BE49-F238E27FC236}">
                  <a16:creationId xmlns:a16="http://schemas.microsoft.com/office/drawing/2014/main" id="{839FA799-6086-4646-B68A-308E7386CF18}"/>
                </a:ext>
              </a:extLst>
            </p:cNvPr>
            <p:cNvSpPr/>
            <p:nvPr/>
          </p:nvSpPr>
          <p:spPr>
            <a:xfrm>
              <a:off x="835908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134">
              <a:extLst>
                <a:ext uri="{FF2B5EF4-FFF2-40B4-BE49-F238E27FC236}">
                  <a16:creationId xmlns:a16="http://schemas.microsoft.com/office/drawing/2014/main" id="{CBA3DAE6-D322-EA0A-695F-11FB05728ECA}"/>
                </a:ext>
              </a:extLst>
            </p:cNvPr>
            <p:cNvSpPr/>
            <p:nvPr/>
          </p:nvSpPr>
          <p:spPr>
            <a:xfrm>
              <a:off x="7144001" y="6166944"/>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1"/>
          <p:cNvSpPr/>
          <p:nvPr/>
        </p:nvSpPr>
        <p:spPr>
          <a:xfrm>
            <a:off x="0" y="50352"/>
            <a:ext cx="6943388" cy="6868070"/>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8" name="Picture 97"/>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23110" y="0"/>
            <a:ext cx="9158514" cy="6858000"/>
          </a:xfrm>
          <a:prstGeom prst="rect">
            <a:avLst/>
          </a:prstGeom>
        </p:spPr>
      </p:pic>
      <p:sp>
        <p:nvSpPr>
          <p:cNvPr id="150" name="TextBox 149"/>
          <p:cNvSpPr txBox="1"/>
          <p:nvPr/>
        </p:nvSpPr>
        <p:spPr>
          <a:xfrm>
            <a:off x="0" y="465940"/>
            <a:ext cx="2905125" cy="1200329"/>
          </a:xfrm>
          <a:prstGeom prst="rect">
            <a:avLst/>
          </a:prstGeom>
          <a:noFill/>
        </p:spPr>
        <p:txBody>
          <a:bodyPr wrap="square" lIns="91440" tIns="45720" rIns="91440" bIns="45720" rtlCol="0" anchor="t">
            <a:spAutoFit/>
          </a:bodyPr>
          <a:lstStyle/>
          <a:p>
            <a:pPr algn="ctr"/>
            <a:endParaRPr lang="ko-KR" altLang="en-US" sz="7200" dirty="0">
              <a:solidFill>
                <a:schemeClr val="accent4">
                  <a:lumMod val="40000"/>
                  <a:lumOff val="60000"/>
                </a:schemeClr>
              </a:solidFill>
              <a:latin typeface="나눔고딕 ExtraBold" panose="020D0904000000000000" pitchFamily="50" charset="-127"/>
              <a:ea typeface="나눔고딕 ExtraBold" panose="020D0904000000000000" pitchFamily="50" charset="-127"/>
            </a:endParaRPr>
          </a:p>
        </p:txBody>
      </p:sp>
      <p:sp>
        <p:nvSpPr>
          <p:cNvPr id="5" name="TextBox 4">
            <a:extLst>
              <a:ext uri="{FF2B5EF4-FFF2-40B4-BE49-F238E27FC236}">
                <a16:creationId xmlns:a16="http://schemas.microsoft.com/office/drawing/2014/main" id="{D93612E4-4DEC-65B9-8F12-5CF769E1F409}"/>
              </a:ext>
            </a:extLst>
          </p:cNvPr>
          <p:cNvSpPr txBox="1"/>
          <p:nvPr/>
        </p:nvSpPr>
        <p:spPr>
          <a:xfrm>
            <a:off x="535139" y="270775"/>
            <a:ext cx="5341584"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HY헤드라인M" panose="02030600000101010101" pitchFamily="18" charset="-127"/>
                <a:ea typeface="HY헤드라인M" panose="02030600000101010101" pitchFamily="18" charset="-127"/>
              </a:rPr>
              <a:t>3x3 </a:t>
            </a:r>
            <a:r>
              <a:rPr lang="en-US" altLang="ko-KR" sz="6000" dirty="0" err="1">
                <a:solidFill>
                  <a:srgbClr val="513807"/>
                </a:solidFill>
                <a:latin typeface="HY헤드라인M" panose="02030600000101010101" pitchFamily="18" charset="-127"/>
                <a:ea typeface="HY헤드라인M" panose="02030600000101010101" pitchFamily="18" charset="-127"/>
              </a:rPr>
              <a:t>코드</a:t>
            </a:r>
            <a:r>
              <a:rPr lang="en-US" altLang="ko-KR" sz="6000" dirty="0">
                <a:solidFill>
                  <a:srgbClr val="513807"/>
                </a:solidFill>
                <a:latin typeface="HY헤드라인M" panose="02030600000101010101" pitchFamily="18" charset="-127"/>
                <a:ea typeface="HY헤드라인M" panose="02030600000101010101" pitchFamily="18" charset="-127"/>
              </a:rPr>
              <a:t> </a:t>
            </a:r>
            <a:r>
              <a:rPr lang="en-US" altLang="ko-KR" sz="6000" dirty="0" err="1">
                <a:solidFill>
                  <a:srgbClr val="513807"/>
                </a:solidFill>
                <a:latin typeface="HY헤드라인M" panose="02030600000101010101" pitchFamily="18" charset="-127"/>
                <a:ea typeface="HY헤드라인M" panose="02030600000101010101" pitchFamily="18" charset="-127"/>
              </a:rPr>
              <a:t>분석</a:t>
            </a:r>
            <a:endParaRPr lang="en-US" altLang="ko-KR" sz="6000" dirty="0">
              <a:solidFill>
                <a:srgbClr val="513807"/>
              </a:solidFill>
              <a:latin typeface="HY헤드라인M" panose="02030600000101010101" pitchFamily="18" charset="-127"/>
              <a:ea typeface="HY헤드라인M" panose="02030600000101010101" pitchFamily="18" charset="-127"/>
            </a:endParaRPr>
          </a:p>
        </p:txBody>
      </p:sp>
      <p:grpSp>
        <p:nvGrpSpPr>
          <p:cNvPr id="48" name="그룹 47">
            <a:extLst>
              <a:ext uri="{FF2B5EF4-FFF2-40B4-BE49-F238E27FC236}">
                <a16:creationId xmlns:a16="http://schemas.microsoft.com/office/drawing/2014/main" id="{9F24111A-1F82-F476-07B0-07DF5E5E5069}"/>
              </a:ext>
            </a:extLst>
          </p:cNvPr>
          <p:cNvGrpSpPr/>
          <p:nvPr/>
        </p:nvGrpSpPr>
        <p:grpSpPr>
          <a:xfrm>
            <a:off x="8596" y="1302145"/>
            <a:ext cx="8151192" cy="4347794"/>
            <a:chOff x="139920" y="1630505"/>
            <a:chExt cx="9003640" cy="4520921"/>
          </a:xfrm>
        </p:grpSpPr>
        <p:pic>
          <p:nvPicPr>
            <p:cNvPr id="46" name="그림 45">
              <a:extLst>
                <a:ext uri="{FF2B5EF4-FFF2-40B4-BE49-F238E27FC236}">
                  <a16:creationId xmlns:a16="http://schemas.microsoft.com/office/drawing/2014/main" id="{E8F9E73C-9A87-ACB0-4A5E-6EFDB87E7477}"/>
                </a:ext>
              </a:extLst>
            </p:cNvPr>
            <p:cNvPicPr>
              <a:picLocks noChangeAspect="1"/>
            </p:cNvPicPr>
            <p:nvPr/>
          </p:nvPicPr>
          <p:blipFill>
            <a:blip r:embed="rId4"/>
            <a:stretch>
              <a:fillRect/>
            </a:stretch>
          </p:blipFill>
          <p:spPr>
            <a:xfrm>
              <a:off x="139920" y="1630505"/>
              <a:ext cx="8864159" cy="4308360"/>
            </a:xfrm>
            <a:prstGeom prst="rect">
              <a:avLst/>
            </a:prstGeom>
          </p:spPr>
        </p:pic>
        <p:sp>
          <p:nvSpPr>
            <p:cNvPr id="51" name="직사각형 50">
              <a:extLst>
                <a:ext uri="{FF2B5EF4-FFF2-40B4-BE49-F238E27FC236}">
                  <a16:creationId xmlns:a16="http://schemas.microsoft.com/office/drawing/2014/main" id="{CAD2898B-7552-2EF3-68C7-2BD63B9EFE99}"/>
                </a:ext>
              </a:extLst>
            </p:cNvPr>
            <p:cNvSpPr/>
            <p:nvPr/>
          </p:nvSpPr>
          <p:spPr>
            <a:xfrm>
              <a:off x="1966090" y="5352915"/>
              <a:ext cx="4735841" cy="328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B7311828-F73E-88DF-C759-E3BDF59C0228}"/>
                </a:ext>
              </a:extLst>
            </p:cNvPr>
            <p:cNvSpPr/>
            <p:nvPr/>
          </p:nvSpPr>
          <p:spPr>
            <a:xfrm>
              <a:off x="1527884" y="2070355"/>
              <a:ext cx="4448175" cy="1390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5" name="그림 54">
              <a:extLst>
                <a:ext uri="{FF2B5EF4-FFF2-40B4-BE49-F238E27FC236}">
                  <a16:creationId xmlns:a16="http://schemas.microsoft.com/office/drawing/2014/main" id="{519196A7-EAB5-B349-FD4B-244A52E74212}"/>
                </a:ext>
              </a:extLst>
            </p:cNvPr>
            <p:cNvPicPr>
              <a:picLocks noChangeAspect="1"/>
            </p:cNvPicPr>
            <p:nvPr/>
          </p:nvPicPr>
          <p:blipFill rotWithShape="1">
            <a:blip r:embed="rId5"/>
            <a:srcRect t="1" r="10844" b="20819"/>
            <a:stretch/>
          </p:blipFill>
          <p:spPr>
            <a:xfrm>
              <a:off x="5567074" y="2788273"/>
              <a:ext cx="3576486" cy="345252"/>
            </a:xfrm>
            <a:prstGeom prst="rect">
              <a:avLst/>
            </a:prstGeom>
          </p:spPr>
        </p:pic>
        <p:pic>
          <p:nvPicPr>
            <p:cNvPr id="6" name="그래픽 5" descr="배지 단색으로 채워진">
              <a:extLst>
                <a:ext uri="{FF2B5EF4-FFF2-40B4-BE49-F238E27FC236}">
                  <a16:creationId xmlns:a16="http://schemas.microsoft.com/office/drawing/2014/main" id="{24049B3D-CEF1-6A0E-ACE3-156B17B4D1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652" y="2029956"/>
              <a:ext cx="599792" cy="599792"/>
            </a:xfrm>
            <a:prstGeom prst="rect">
              <a:avLst/>
            </a:prstGeom>
          </p:spPr>
        </p:pic>
        <p:pic>
          <p:nvPicPr>
            <p:cNvPr id="27" name="그래픽 26" descr="배지 1 단색으로 채워진">
              <a:extLst>
                <a:ext uri="{FF2B5EF4-FFF2-40B4-BE49-F238E27FC236}">
                  <a16:creationId xmlns:a16="http://schemas.microsoft.com/office/drawing/2014/main" id="{A2A406BC-B2B3-7B59-19F3-242BCA5457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94568" y="5554286"/>
              <a:ext cx="597140" cy="597140"/>
            </a:xfrm>
            <a:prstGeom prst="rect">
              <a:avLst/>
            </a:prstGeom>
          </p:spPr>
        </p:pic>
      </p:grpSp>
    </p:spTree>
    <p:extLst>
      <p:ext uri="{BB962C8B-B14F-4D97-AF65-F5344CB8AC3E}">
        <p14:creationId xmlns:p14="http://schemas.microsoft.com/office/powerpoint/2010/main" val="1994906178"/>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그룹 49">
            <a:extLst>
              <a:ext uri="{FF2B5EF4-FFF2-40B4-BE49-F238E27FC236}">
                <a16:creationId xmlns:a16="http://schemas.microsoft.com/office/drawing/2014/main" id="{6D2FE275-0E3C-BE21-3219-07798F71A078}"/>
              </a:ext>
            </a:extLst>
          </p:cNvPr>
          <p:cNvGrpSpPr/>
          <p:nvPr/>
        </p:nvGrpSpPr>
        <p:grpSpPr>
          <a:xfrm>
            <a:off x="7144001" y="5200069"/>
            <a:ext cx="1786580" cy="1574746"/>
            <a:chOff x="7144001" y="5200069"/>
            <a:chExt cx="1786580" cy="1574746"/>
          </a:xfrm>
        </p:grpSpPr>
        <p:grpSp>
          <p:nvGrpSpPr>
            <p:cNvPr id="26" name="Group 98">
              <a:extLst>
                <a:ext uri="{FF2B5EF4-FFF2-40B4-BE49-F238E27FC236}">
                  <a16:creationId xmlns:a16="http://schemas.microsoft.com/office/drawing/2014/main" id="{CBB60C42-0E3D-1A7E-D69D-2D44BD070C90}"/>
                </a:ext>
              </a:extLst>
            </p:cNvPr>
            <p:cNvGrpSpPr/>
            <p:nvPr/>
          </p:nvGrpSpPr>
          <p:grpSpPr>
            <a:xfrm>
              <a:off x="8074982" y="5200069"/>
              <a:ext cx="779195" cy="779195"/>
              <a:chOff x="1466850" y="4829311"/>
              <a:chExt cx="990669" cy="990669"/>
            </a:xfrm>
          </p:grpSpPr>
          <p:grpSp>
            <p:nvGrpSpPr>
              <p:cNvPr id="9" name="Group 99">
                <a:extLst>
                  <a:ext uri="{FF2B5EF4-FFF2-40B4-BE49-F238E27FC236}">
                    <a16:creationId xmlns:a16="http://schemas.microsoft.com/office/drawing/2014/main" id="{D3B73CB5-E827-D0FB-D38E-44ACFF533A0D}"/>
                  </a:ext>
                </a:extLst>
              </p:cNvPr>
              <p:cNvGrpSpPr/>
              <p:nvPr/>
            </p:nvGrpSpPr>
            <p:grpSpPr>
              <a:xfrm>
                <a:off x="1466850" y="4829311"/>
                <a:ext cx="990669" cy="990669"/>
                <a:chOff x="828675" y="876369"/>
                <a:chExt cx="1628775" cy="1628775"/>
              </a:xfrm>
            </p:grpSpPr>
            <p:sp>
              <p:nvSpPr>
                <p:cNvPr id="24" name="Donut 114">
                  <a:extLst>
                    <a:ext uri="{FF2B5EF4-FFF2-40B4-BE49-F238E27FC236}">
                      <a16:creationId xmlns:a16="http://schemas.microsoft.com/office/drawing/2014/main" id="{B8DF0A03-1674-5360-F086-21F70C11E119}"/>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Oval 115">
                  <a:extLst>
                    <a:ext uri="{FF2B5EF4-FFF2-40B4-BE49-F238E27FC236}">
                      <a16:creationId xmlns:a16="http://schemas.microsoft.com/office/drawing/2014/main" id="{96C5E10D-C549-95F8-40A3-8E350B25C698}"/>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Oval 100">
                <a:extLst>
                  <a:ext uri="{FF2B5EF4-FFF2-40B4-BE49-F238E27FC236}">
                    <a16:creationId xmlns:a16="http://schemas.microsoft.com/office/drawing/2014/main" id="{5B2C22E5-A712-5CBF-76B9-78F2BAE305D4}"/>
                  </a:ext>
                </a:extLst>
              </p:cNvPr>
              <p:cNvSpPr/>
              <p:nvPr/>
            </p:nvSpPr>
            <p:spPr>
              <a:xfrm>
                <a:off x="1689660" y="50725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1">
                <a:extLst>
                  <a:ext uri="{FF2B5EF4-FFF2-40B4-BE49-F238E27FC236}">
                    <a16:creationId xmlns:a16="http://schemas.microsoft.com/office/drawing/2014/main" id="{78032021-38EE-233D-A2E5-C892918B36F0}"/>
                  </a:ext>
                </a:extLst>
              </p:cNvPr>
              <p:cNvSpPr/>
              <p:nvPr/>
            </p:nvSpPr>
            <p:spPr>
              <a:xfrm>
                <a:off x="1783939" y="52713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02">
                <a:extLst>
                  <a:ext uri="{FF2B5EF4-FFF2-40B4-BE49-F238E27FC236}">
                    <a16:creationId xmlns:a16="http://schemas.microsoft.com/office/drawing/2014/main" id="{E489C42D-C6B8-1C05-23EC-E432634160F1}"/>
                  </a:ext>
                </a:extLst>
              </p:cNvPr>
              <p:cNvSpPr/>
              <p:nvPr/>
            </p:nvSpPr>
            <p:spPr>
              <a:xfrm>
                <a:off x="1937307" y="509310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03">
                <a:extLst>
                  <a:ext uri="{FF2B5EF4-FFF2-40B4-BE49-F238E27FC236}">
                    <a16:creationId xmlns:a16="http://schemas.microsoft.com/office/drawing/2014/main" id="{52E2B6F5-90FD-6D8E-18E2-BB242EC6B3D7}"/>
                  </a:ext>
                </a:extLst>
              </p:cNvPr>
              <p:cNvSpPr/>
              <p:nvPr/>
            </p:nvSpPr>
            <p:spPr>
              <a:xfrm>
                <a:off x="1984872" y="532072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04">
                <a:extLst>
                  <a:ext uri="{FF2B5EF4-FFF2-40B4-BE49-F238E27FC236}">
                    <a16:creationId xmlns:a16="http://schemas.microsoft.com/office/drawing/2014/main" id="{BB74C621-382D-0007-4D26-8A0CF8C7EF8A}"/>
                  </a:ext>
                </a:extLst>
              </p:cNvPr>
              <p:cNvSpPr/>
              <p:nvPr/>
            </p:nvSpPr>
            <p:spPr>
              <a:xfrm>
                <a:off x="1776691" y="5414538"/>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05">
                <a:extLst>
                  <a:ext uri="{FF2B5EF4-FFF2-40B4-BE49-F238E27FC236}">
                    <a16:creationId xmlns:a16="http://schemas.microsoft.com/office/drawing/2014/main" id="{D0364932-AD77-8E3A-E6C5-72F0EAF48DDE}"/>
                  </a:ext>
                </a:extLst>
              </p:cNvPr>
              <p:cNvSpPr/>
              <p:nvPr/>
            </p:nvSpPr>
            <p:spPr>
              <a:xfrm>
                <a:off x="2079152" y="5224209"/>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06">
                <a:extLst>
                  <a:ext uri="{FF2B5EF4-FFF2-40B4-BE49-F238E27FC236}">
                    <a16:creationId xmlns:a16="http://schemas.microsoft.com/office/drawing/2014/main" id="{86D24D12-2742-D0DB-F01D-BA397E683F5F}"/>
                  </a:ext>
                </a:extLst>
              </p:cNvPr>
              <p:cNvSpPr/>
              <p:nvPr/>
            </p:nvSpPr>
            <p:spPr>
              <a:xfrm>
                <a:off x="1603716" y="523465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07">
                <a:extLst>
                  <a:ext uri="{FF2B5EF4-FFF2-40B4-BE49-F238E27FC236}">
                    <a16:creationId xmlns:a16="http://schemas.microsoft.com/office/drawing/2014/main" id="{D08F7B02-9F3A-B309-FBDB-B556AD71C2D3}"/>
                  </a:ext>
                </a:extLst>
              </p:cNvPr>
              <p:cNvSpPr/>
              <p:nvPr/>
            </p:nvSpPr>
            <p:spPr>
              <a:xfrm>
                <a:off x="1843027" y="5453257"/>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08">
                <a:extLst>
                  <a:ext uri="{FF2B5EF4-FFF2-40B4-BE49-F238E27FC236}">
                    <a16:creationId xmlns:a16="http://schemas.microsoft.com/office/drawing/2014/main" id="{887F60BF-6FB6-CF91-9786-087508284063}"/>
                  </a:ext>
                </a:extLst>
              </p:cNvPr>
              <p:cNvSpPr/>
              <p:nvPr/>
            </p:nvSpPr>
            <p:spPr>
              <a:xfrm>
                <a:off x="1783939" y="499588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09">
                <a:extLst>
                  <a:ext uri="{FF2B5EF4-FFF2-40B4-BE49-F238E27FC236}">
                    <a16:creationId xmlns:a16="http://schemas.microsoft.com/office/drawing/2014/main" id="{D93A2A0A-D1C9-9ADB-61B6-06D415572471}"/>
                  </a:ext>
                </a:extLst>
              </p:cNvPr>
              <p:cNvSpPr/>
              <p:nvPr/>
            </p:nvSpPr>
            <p:spPr>
              <a:xfrm>
                <a:off x="2023251" y="50540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10">
                <a:extLst>
                  <a:ext uri="{FF2B5EF4-FFF2-40B4-BE49-F238E27FC236}">
                    <a16:creationId xmlns:a16="http://schemas.microsoft.com/office/drawing/2014/main" id="{1B7FB7E9-446A-A9BB-0B40-A1FF06D31612}"/>
                  </a:ext>
                </a:extLst>
              </p:cNvPr>
              <p:cNvSpPr/>
              <p:nvPr/>
            </p:nvSpPr>
            <p:spPr>
              <a:xfrm>
                <a:off x="1984872" y="54518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111">
                <a:extLst>
                  <a:ext uri="{FF2B5EF4-FFF2-40B4-BE49-F238E27FC236}">
                    <a16:creationId xmlns:a16="http://schemas.microsoft.com/office/drawing/2014/main" id="{A32F5FC6-577C-9DA4-D521-32AF94E4FF61}"/>
                  </a:ext>
                </a:extLst>
              </p:cNvPr>
              <p:cNvSpPr/>
              <p:nvPr/>
            </p:nvSpPr>
            <p:spPr>
              <a:xfrm>
                <a:off x="1642520" y="533745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112">
                <a:extLst>
                  <a:ext uri="{FF2B5EF4-FFF2-40B4-BE49-F238E27FC236}">
                    <a16:creationId xmlns:a16="http://schemas.microsoft.com/office/drawing/2014/main" id="{D90F46A3-F8F8-3CA2-740D-73A3F10DB53C}"/>
                  </a:ext>
                </a:extLst>
              </p:cNvPr>
              <p:cNvSpPr/>
              <p:nvPr/>
            </p:nvSpPr>
            <p:spPr>
              <a:xfrm>
                <a:off x="1775604" y="51667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113">
                <a:extLst>
                  <a:ext uri="{FF2B5EF4-FFF2-40B4-BE49-F238E27FC236}">
                    <a16:creationId xmlns:a16="http://schemas.microsoft.com/office/drawing/2014/main" id="{BA077108-21BA-B9E0-4067-CB4C9C07B0D7}"/>
                  </a:ext>
                </a:extLst>
              </p:cNvPr>
              <p:cNvSpPr/>
              <p:nvPr/>
            </p:nvSpPr>
            <p:spPr>
              <a:xfrm>
                <a:off x="1890592" y="5242463"/>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Group 116">
              <a:extLst>
                <a:ext uri="{FF2B5EF4-FFF2-40B4-BE49-F238E27FC236}">
                  <a16:creationId xmlns:a16="http://schemas.microsoft.com/office/drawing/2014/main" id="{D558B832-938B-D0C0-4546-860C14E0F1AA}"/>
                </a:ext>
              </a:extLst>
            </p:cNvPr>
            <p:cNvGrpSpPr/>
            <p:nvPr/>
          </p:nvGrpSpPr>
          <p:grpSpPr>
            <a:xfrm>
              <a:off x="7192724" y="5200069"/>
              <a:ext cx="779195" cy="779195"/>
              <a:chOff x="345148" y="4829311"/>
              <a:chExt cx="990669" cy="990669"/>
            </a:xfrm>
          </p:grpSpPr>
          <p:grpSp>
            <p:nvGrpSpPr>
              <p:cNvPr id="28" name="Group 117">
                <a:extLst>
                  <a:ext uri="{FF2B5EF4-FFF2-40B4-BE49-F238E27FC236}">
                    <a16:creationId xmlns:a16="http://schemas.microsoft.com/office/drawing/2014/main" id="{28D239E8-51D3-53EE-B047-DA963D963539}"/>
                  </a:ext>
                </a:extLst>
              </p:cNvPr>
              <p:cNvGrpSpPr/>
              <p:nvPr/>
            </p:nvGrpSpPr>
            <p:grpSpPr>
              <a:xfrm>
                <a:off x="345148" y="4829311"/>
                <a:ext cx="990669" cy="990669"/>
                <a:chOff x="828675" y="876369"/>
                <a:chExt cx="1628775" cy="1628775"/>
              </a:xfrm>
            </p:grpSpPr>
            <p:sp>
              <p:nvSpPr>
                <p:cNvPr id="41" name="Donut 130">
                  <a:extLst>
                    <a:ext uri="{FF2B5EF4-FFF2-40B4-BE49-F238E27FC236}">
                      <a16:creationId xmlns:a16="http://schemas.microsoft.com/office/drawing/2014/main" id="{2BD2CBE0-090D-31B7-C531-3C7CE9A50848}"/>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Oval 131">
                  <a:extLst>
                    <a:ext uri="{FF2B5EF4-FFF2-40B4-BE49-F238E27FC236}">
                      <a16:creationId xmlns:a16="http://schemas.microsoft.com/office/drawing/2014/main" id="{B6ADB95A-8444-99A9-8FBA-C008AA50C8D1}"/>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val 118">
                <a:extLst>
                  <a:ext uri="{FF2B5EF4-FFF2-40B4-BE49-F238E27FC236}">
                    <a16:creationId xmlns:a16="http://schemas.microsoft.com/office/drawing/2014/main" id="{DAFB7600-5B0A-C5E4-5E10-9E3D94CA0031}"/>
                  </a:ext>
                </a:extLst>
              </p:cNvPr>
              <p:cNvSpPr/>
              <p:nvPr/>
            </p:nvSpPr>
            <p:spPr>
              <a:xfrm>
                <a:off x="567958" y="50725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9">
                <a:extLst>
                  <a:ext uri="{FF2B5EF4-FFF2-40B4-BE49-F238E27FC236}">
                    <a16:creationId xmlns:a16="http://schemas.microsoft.com/office/drawing/2014/main" id="{E3FBAF43-7BEF-995E-707F-CD4EAAFDAE19}"/>
                  </a:ext>
                </a:extLst>
              </p:cNvPr>
              <p:cNvSpPr/>
              <p:nvPr/>
            </p:nvSpPr>
            <p:spPr>
              <a:xfrm>
                <a:off x="662237" y="52713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20">
                <a:extLst>
                  <a:ext uri="{FF2B5EF4-FFF2-40B4-BE49-F238E27FC236}">
                    <a16:creationId xmlns:a16="http://schemas.microsoft.com/office/drawing/2014/main" id="{1EE17BA3-A1FA-DABE-E3A9-55A931801E4B}"/>
                  </a:ext>
                </a:extLst>
              </p:cNvPr>
              <p:cNvSpPr/>
              <p:nvPr/>
            </p:nvSpPr>
            <p:spPr>
              <a:xfrm>
                <a:off x="815605" y="5093100"/>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21">
                <a:extLst>
                  <a:ext uri="{FF2B5EF4-FFF2-40B4-BE49-F238E27FC236}">
                    <a16:creationId xmlns:a16="http://schemas.microsoft.com/office/drawing/2014/main" id="{762CB5C3-B076-5625-11E6-A7717DE11169}"/>
                  </a:ext>
                </a:extLst>
              </p:cNvPr>
              <p:cNvSpPr/>
              <p:nvPr/>
            </p:nvSpPr>
            <p:spPr>
              <a:xfrm>
                <a:off x="863170" y="532072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22">
                <a:extLst>
                  <a:ext uri="{FF2B5EF4-FFF2-40B4-BE49-F238E27FC236}">
                    <a16:creationId xmlns:a16="http://schemas.microsoft.com/office/drawing/2014/main" id="{C3DE7F1A-F7E3-E5C5-E5A7-29592D156E92}"/>
                  </a:ext>
                </a:extLst>
              </p:cNvPr>
              <p:cNvSpPr/>
              <p:nvPr/>
            </p:nvSpPr>
            <p:spPr>
              <a:xfrm>
                <a:off x="591489" y="5414538"/>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23">
                <a:extLst>
                  <a:ext uri="{FF2B5EF4-FFF2-40B4-BE49-F238E27FC236}">
                    <a16:creationId xmlns:a16="http://schemas.microsoft.com/office/drawing/2014/main" id="{829D94A7-D0BF-195D-943A-784DBC77B1B3}"/>
                  </a:ext>
                </a:extLst>
              </p:cNvPr>
              <p:cNvSpPr/>
              <p:nvPr/>
            </p:nvSpPr>
            <p:spPr>
              <a:xfrm>
                <a:off x="982850" y="5262309"/>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24">
                <a:extLst>
                  <a:ext uri="{FF2B5EF4-FFF2-40B4-BE49-F238E27FC236}">
                    <a16:creationId xmlns:a16="http://schemas.microsoft.com/office/drawing/2014/main" id="{55A2C406-D81C-7FF8-0426-3364375CC8A1}"/>
                  </a:ext>
                </a:extLst>
              </p:cNvPr>
              <p:cNvSpPr/>
              <p:nvPr/>
            </p:nvSpPr>
            <p:spPr>
              <a:xfrm>
                <a:off x="502037" y="5258122"/>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25">
                <a:extLst>
                  <a:ext uri="{FF2B5EF4-FFF2-40B4-BE49-F238E27FC236}">
                    <a16:creationId xmlns:a16="http://schemas.microsoft.com/office/drawing/2014/main" id="{60366077-B19B-9EA6-ECB4-BFAD1E71E1BB}"/>
                  </a:ext>
                </a:extLst>
              </p:cNvPr>
              <p:cNvSpPr/>
              <p:nvPr/>
            </p:nvSpPr>
            <p:spPr>
              <a:xfrm>
                <a:off x="721325" y="5453257"/>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26">
                <a:extLst>
                  <a:ext uri="{FF2B5EF4-FFF2-40B4-BE49-F238E27FC236}">
                    <a16:creationId xmlns:a16="http://schemas.microsoft.com/office/drawing/2014/main" id="{0D96E6AB-885B-BB01-6119-A704DDEFAB93}"/>
                  </a:ext>
                </a:extLst>
              </p:cNvPr>
              <p:cNvSpPr/>
              <p:nvPr/>
            </p:nvSpPr>
            <p:spPr>
              <a:xfrm>
                <a:off x="719387" y="497683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27">
                <a:extLst>
                  <a:ext uri="{FF2B5EF4-FFF2-40B4-BE49-F238E27FC236}">
                    <a16:creationId xmlns:a16="http://schemas.microsoft.com/office/drawing/2014/main" id="{C01392BA-82DD-032D-D777-FD5C8F370E15}"/>
                  </a:ext>
                </a:extLst>
              </p:cNvPr>
              <p:cNvSpPr/>
              <p:nvPr/>
            </p:nvSpPr>
            <p:spPr>
              <a:xfrm>
                <a:off x="901549" y="505403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28">
                <a:extLst>
                  <a:ext uri="{FF2B5EF4-FFF2-40B4-BE49-F238E27FC236}">
                    <a16:creationId xmlns:a16="http://schemas.microsoft.com/office/drawing/2014/main" id="{BBF3FB96-D7EF-A220-4B08-B92709C6732F}"/>
                  </a:ext>
                </a:extLst>
              </p:cNvPr>
              <p:cNvSpPr/>
              <p:nvPr/>
            </p:nvSpPr>
            <p:spPr>
              <a:xfrm>
                <a:off x="729400" y="5185383"/>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29">
                <a:extLst>
                  <a:ext uri="{FF2B5EF4-FFF2-40B4-BE49-F238E27FC236}">
                    <a16:creationId xmlns:a16="http://schemas.microsoft.com/office/drawing/2014/main" id="{E09C7490-5D58-8D96-5C7F-03A0D48603AC}"/>
                  </a:ext>
                </a:extLst>
              </p:cNvPr>
              <p:cNvSpPr/>
              <p:nvPr/>
            </p:nvSpPr>
            <p:spPr>
              <a:xfrm>
                <a:off x="859066" y="541670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Rounded Rectangle 132">
              <a:extLst>
                <a:ext uri="{FF2B5EF4-FFF2-40B4-BE49-F238E27FC236}">
                  <a16:creationId xmlns:a16="http://schemas.microsoft.com/office/drawing/2014/main" id="{EDBB2266-AF20-F861-1A4F-A4BB517E9A64}"/>
                </a:ext>
              </a:extLst>
            </p:cNvPr>
            <p:cNvSpPr/>
            <p:nvPr/>
          </p:nvSpPr>
          <p:spPr>
            <a:xfrm>
              <a:off x="746373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33">
              <a:extLst>
                <a:ext uri="{FF2B5EF4-FFF2-40B4-BE49-F238E27FC236}">
                  <a16:creationId xmlns:a16="http://schemas.microsoft.com/office/drawing/2014/main" id="{839FA799-6086-4646-B68A-308E7386CF18}"/>
                </a:ext>
              </a:extLst>
            </p:cNvPr>
            <p:cNvSpPr/>
            <p:nvPr/>
          </p:nvSpPr>
          <p:spPr>
            <a:xfrm>
              <a:off x="835908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134">
              <a:extLst>
                <a:ext uri="{FF2B5EF4-FFF2-40B4-BE49-F238E27FC236}">
                  <a16:creationId xmlns:a16="http://schemas.microsoft.com/office/drawing/2014/main" id="{CBA3DAE6-D322-EA0A-695F-11FB05728ECA}"/>
                </a:ext>
              </a:extLst>
            </p:cNvPr>
            <p:cNvSpPr/>
            <p:nvPr/>
          </p:nvSpPr>
          <p:spPr>
            <a:xfrm>
              <a:off x="7144001" y="6166944"/>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1"/>
          <p:cNvSpPr/>
          <p:nvPr/>
        </p:nvSpPr>
        <p:spPr>
          <a:xfrm>
            <a:off x="0" y="50352"/>
            <a:ext cx="6943388" cy="6868070"/>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TextBox 149"/>
          <p:cNvSpPr txBox="1"/>
          <p:nvPr/>
        </p:nvSpPr>
        <p:spPr>
          <a:xfrm>
            <a:off x="0" y="465940"/>
            <a:ext cx="2905125" cy="1200329"/>
          </a:xfrm>
          <a:prstGeom prst="rect">
            <a:avLst/>
          </a:prstGeom>
          <a:noFill/>
        </p:spPr>
        <p:txBody>
          <a:bodyPr wrap="square" lIns="91440" tIns="45720" rIns="91440" bIns="45720" rtlCol="0" anchor="t">
            <a:spAutoFit/>
          </a:bodyPr>
          <a:lstStyle/>
          <a:p>
            <a:pPr algn="ctr"/>
            <a:endParaRPr lang="ko-KR" altLang="en-US" sz="7200" dirty="0">
              <a:solidFill>
                <a:schemeClr val="accent4">
                  <a:lumMod val="40000"/>
                  <a:lumOff val="60000"/>
                </a:schemeClr>
              </a:solidFill>
              <a:latin typeface="나눔고딕 ExtraBold" panose="020D0904000000000000" pitchFamily="50" charset="-127"/>
              <a:ea typeface="나눔고딕 ExtraBold" panose="020D0904000000000000" pitchFamily="50" charset="-127"/>
            </a:endParaRPr>
          </a:p>
        </p:txBody>
      </p:sp>
      <p:pic>
        <p:nvPicPr>
          <p:cNvPr id="98" name="Picture 97"/>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14954" y="26604"/>
            <a:ext cx="9158514" cy="6858000"/>
          </a:xfrm>
          <a:prstGeom prst="rect">
            <a:avLst/>
          </a:prstGeom>
        </p:spPr>
      </p:pic>
      <p:sp>
        <p:nvSpPr>
          <p:cNvPr id="5" name="TextBox 4">
            <a:extLst>
              <a:ext uri="{FF2B5EF4-FFF2-40B4-BE49-F238E27FC236}">
                <a16:creationId xmlns:a16="http://schemas.microsoft.com/office/drawing/2014/main" id="{D93612E4-4DEC-65B9-8F12-5CF769E1F409}"/>
              </a:ext>
            </a:extLst>
          </p:cNvPr>
          <p:cNvSpPr txBox="1"/>
          <p:nvPr/>
        </p:nvSpPr>
        <p:spPr>
          <a:xfrm>
            <a:off x="535139" y="270775"/>
            <a:ext cx="5341584"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HY헤드라인M" panose="02030600000101010101" pitchFamily="18" charset="-127"/>
                <a:ea typeface="HY헤드라인M" panose="02030600000101010101" pitchFamily="18" charset="-127"/>
              </a:rPr>
              <a:t>3x3 </a:t>
            </a:r>
            <a:r>
              <a:rPr lang="en-US" altLang="ko-KR" sz="6000" dirty="0" err="1">
                <a:solidFill>
                  <a:srgbClr val="513807"/>
                </a:solidFill>
                <a:latin typeface="HY헤드라인M" panose="02030600000101010101" pitchFamily="18" charset="-127"/>
                <a:ea typeface="HY헤드라인M" panose="02030600000101010101" pitchFamily="18" charset="-127"/>
              </a:rPr>
              <a:t>코드</a:t>
            </a:r>
            <a:r>
              <a:rPr lang="en-US" altLang="ko-KR" sz="6000" dirty="0">
                <a:solidFill>
                  <a:srgbClr val="513807"/>
                </a:solidFill>
                <a:latin typeface="HY헤드라인M" panose="02030600000101010101" pitchFamily="18" charset="-127"/>
                <a:ea typeface="HY헤드라인M" panose="02030600000101010101" pitchFamily="18" charset="-127"/>
              </a:rPr>
              <a:t> </a:t>
            </a:r>
            <a:r>
              <a:rPr lang="en-US" altLang="ko-KR" sz="6000" dirty="0" err="1">
                <a:solidFill>
                  <a:srgbClr val="513807"/>
                </a:solidFill>
                <a:latin typeface="HY헤드라인M" panose="02030600000101010101" pitchFamily="18" charset="-127"/>
                <a:ea typeface="HY헤드라인M" panose="02030600000101010101" pitchFamily="18" charset="-127"/>
              </a:rPr>
              <a:t>분석</a:t>
            </a:r>
            <a:endParaRPr lang="en-US" altLang="ko-KR" sz="6000" dirty="0">
              <a:solidFill>
                <a:srgbClr val="513807"/>
              </a:solidFill>
              <a:latin typeface="HY헤드라인M" panose="02030600000101010101" pitchFamily="18" charset="-127"/>
              <a:ea typeface="HY헤드라인M" panose="02030600000101010101" pitchFamily="18" charset="-127"/>
            </a:endParaRPr>
          </a:p>
        </p:txBody>
      </p:sp>
      <p:sp>
        <p:nvSpPr>
          <p:cNvPr id="7" name="TextBox 6">
            <a:extLst>
              <a:ext uri="{FF2B5EF4-FFF2-40B4-BE49-F238E27FC236}">
                <a16:creationId xmlns:a16="http://schemas.microsoft.com/office/drawing/2014/main" id="{5C0E3493-71D6-70F9-5E2A-B2ED72E5A56E}"/>
              </a:ext>
            </a:extLst>
          </p:cNvPr>
          <p:cNvSpPr txBox="1"/>
          <p:nvPr/>
        </p:nvSpPr>
        <p:spPr>
          <a:xfrm>
            <a:off x="3271675" y="6266903"/>
            <a:ext cx="3876675" cy="369332"/>
          </a:xfrm>
          <a:prstGeom prst="rect">
            <a:avLst/>
          </a:prstGeom>
          <a:noFill/>
        </p:spPr>
        <p:txBody>
          <a:bodyPr wrap="square" rtlCol="0">
            <a:spAutoFit/>
          </a:bodyPr>
          <a:lstStyle/>
          <a:p>
            <a:r>
              <a:rPr lang="en-US" altLang="ko-KR" dirty="0"/>
              <a:t>3*3 </a:t>
            </a:r>
            <a:r>
              <a:rPr lang="ko-KR" altLang="en-US" dirty="0"/>
              <a:t>일 때 까지 반복</a:t>
            </a:r>
          </a:p>
        </p:txBody>
      </p:sp>
      <p:pic>
        <p:nvPicPr>
          <p:cNvPr id="44" name="그림 43">
            <a:extLst>
              <a:ext uri="{FF2B5EF4-FFF2-40B4-BE49-F238E27FC236}">
                <a16:creationId xmlns:a16="http://schemas.microsoft.com/office/drawing/2014/main" id="{5957D2DE-065A-0B58-D1BB-C30B165CDDF3}"/>
              </a:ext>
            </a:extLst>
          </p:cNvPr>
          <p:cNvPicPr>
            <a:picLocks noChangeAspect="1"/>
          </p:cNvPicPr>
          <p:nvPr/>
        </p:nvPicPr>
        <p:blipFill>
          <a:blip r:embed="rId4"/>
          <a:stretch>
            <a:fillRect/>
          </a:stretch>
        </p:blipFill>
        <p:spPr>
          <a:xfrm>
            <a:off x="-4575" y="2288299"/>
            <a:ext cx="8184597" cy="3978064"/>
          </a:xfrm>
          <a:prstGeom prst="rect">
            <a:avLst/>
          </a:prstGeom>
        </p:spPr>
      </p:pic>
      <p:sp>
        <p:nvSpPr>
          <p:cNvPr id="3" name="직사각형 2">
            <a:extLst>
              <a:ext uri="{FF2B5EF4-FFF2-40B4-BE49-F238E27FC236}">
                <a16:creationId xmlns:a16="http://schemas.microsoft.com/office/drawing/2014/main" id="{FD731E15-F7BC-F866-AD9D-A391CD914A7F}"/>
              </a:ext>
            </a:extLst>
          </p:cNvPr>
          <p:cNvSpPr/>
          <p:nvPr/>
        </p:nvSpPr>
        <p:spPr>
          <a:xfrm>
            <a:off x="1153979" y="4151240"/>
            <a:ext cx="5034283" cy="6435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004099A1-F3DE-AE01-3B30-699E94134938}"/>
              </a:ext>
            </a:extLst>
          </p:cNvPr>
          <p:cNvSpPr/>
          <p:nvPr/>
        </p:nvSpPr>
        <p:spPr>
          <a:xfrm>
            <a:off x="1241222" y="4888776"/>
            <a:ext cx="6723656" cy="64982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7" descr="텍스트이(가) 표시된 사진&#10;&#10;자동 생성된 설명">
            <a:extLst>
              <a:ext uri="{FF2B5EF4-FFF2-40B4-BE49-F238E27FC236}">
                <a16:creationId xmlns:a16="http://schemas.microsoft.com/office/drawing/2014/main" id="{9ECC110D-2FB3-0087-BD86-5DFE4D0006F2}"/>
              </a:ext>
            </a:extLst>
          </p:cNvPr>
          <p:cNvPicPr>
            <a:picLocks noChangeAspect="1"/>
          </p:cNvPicPr>
          <p:nvPr/>
        </p:nvPicPr>
        <p:blipFill>
          <a:blip r:embed="rId5"/>
          <a:stretch>
            <a:fillRect/>
          </a:stretch>
        </p:blipFill>
        <p:spPr>
          <a:xfrm>
            <a:off x="5888158" y="662437"/>
            <a:ext cx="2514779" cy="2902069"/>
          </a:xfrm>
          <a:prstGeom prst="rect">
            <a:avLst/>
          </a:prstGeom>
        </p:spPr>
      </p:pic>
      <p:grpSp>
        <p:nvGrpSpPr>
          <p:cNvPr id="59" name="그룹 58">
            <a:extLst>
              <a:ext uri="{FF2B5EF4-FFF2-40B4-BE49-F238E27FC236}">
                <a16:creationId xmlns:a16="http://schemas.microsoft.com/office/drawing/2014/main" id="{2457F69F-53B0-5855-6B7D-16B7A19953D3}"/>
              </a:ext>
            </a:extLst>
          </p:cNvPr>
          <p:cNvGrpSpPr/>
          <p:nvPr/>
        </p:nvGrpSpPr>
        <p:grpSpPr>
          <a:xfrm>
            <a:off x="5878854" y="2888143"/>
            <a:ext cx="2480104" cy="586691"/>
            <a:chOff x="5904657" y="3479817"/>
            <a:chExt cx="1888509" cy="487696"/>
          </a:xfrm>
        </p:grpSpPr>
        <p:sp>
          <p:nvSpPr>
            <p:cNvPr id="48" name="직사각형 47">
              <a:extLst>
                <a:ext uri="{FF2B5EF4-FFF2-40B4-BE49-F238E27FC236}">
                  <a16:creationId xmlns:a16="http://schemas.microsoft.com/office/drawing/2014/main" id="{9E4EDFFD-7698-92E1-B02D-77E9111C9A9A}"/>
                </a:ext>
              </a:extLst>
            </p:cNvPr>
            <p:cNvSpPr/>
            <p:nvPr/>
          </p:nvSpPr>
          <p:spPr>
            <a:xfrm>
              <a:off x="5904657" y="3704081"/>
              <a:ext cx="1888509" cy="2634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905C9073-71A5-A806-1F88-D72640F5309E}"/>
                </a:ext>
              </a:extLst>
            </p:cNvPr>
            <p:cNvSpPr/>
            <p:nvPr/>
          </p:nvSpPr>
          <p:spPr>
            <a:xfrm>
              <a:off x="6720769" y="3479817"/>
              <a:ext cx="257175" cy="263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3703146"/>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그룹 49">
            <a:extLst>
              <a:ext uri="{FF2B5EF4-FFF2-40B4-BE49-F238E27FC236}">
                <a16:creationId xmlns:a16="http://schemas.microsoft.com/office/drawing/2014/main" id="{6D2FE275-0E3C-BE21-3219-07798F71A078}"/>
              </a:ext>
            </a:extLst>
          </p:cNvPr>
          <p:cNvGrpSpPr/>
          <p:nvPr/>
        </p:nvGrpSpPr>
        <p:grpSpPr>
          <a:xfrm>
            <a:off x="7144001" y="5200069"/>
            <a:ext cx="1786580" cy="1574746"/>
            <a:chOff x="7144001" y="5200069"/>
            <a:chExt cx="1786580" cy="1574746"/>
          </a:xfrm>
        </p:grpSpPr>
        <p:grpSp>
          <p:nvGrpSpPr>
            <p:cNvPr id="26" name="Group 98">
              <a:extLst>
                <a:ext uri="{FF2B5EF4-FFF2-40B4-BE49-F238E27FC236}">
                  <a16:creationId xmlns:a16="http://schemas.microsoft.com/office/drawing/2014/main" id="{CBB60C42-0E3D-1A7E-D69D-2D44BD070C90}"/>
                </a:ext>
              </a:extLst>
            </p:cNvPr>
            <p:cNvGrpSpPr/>
            <p:nvPr/>
          </p:nvGrpSpPr>
          <p:grpSpPr>
            <a:xfrm>
              <a:off x="8074982" y="5200069"/>
              <a:ext cx="779195" cy="779195"/>
              <a:chOff x="1466850" y="4829311"/>
              <a:chExt cx="990669" cy="990669"/>
            </a:xfrm>
          </p:grpSpPr>
          <p:grpSp>
            <p:nvGrpSpPr>
              <p:cNvPr id="9" name="Group 99">
                <a:extLst>
                  <a:ext uri="{FF2B5EF4-FFF2-40B4-BE49-F238E27FC236}">
                    <a16:creationId xmlns:a16="http://schemas.microsoft.com/office/drawing/2014/main" id="{D3B73CB5-E827-D0FB-D38E-44ACFF533A0D}"/>
                  </a:ext>
                </a:extLst>
              </p:cNvPr>
              <p:cNvGrpSpPr/>
              <p:nvPr/>
            </p:nvGrpSpPr>
            <p:grpSpPr>
              <a:xfrm>
                <a:off x="1466850" y="4829311"/>
                <a:ext cx="990669" cy="990669"/>
                <a:chOff x="828675" y="876369"/>
                <a:chExt cx="1628775" cy="1628775"/>
              </a:xfrm>
            </p:grpSpPr>
            <p:sp>
              <p:nvSpPr>
                <p:cNvPr id="24" name="Donut 114">
                  <a:extLst>
                    <a:ext uri="{FF2B5EF4-FFF2-40B4-BE49-F238E27FC236}">
                      <a16:creationId xmlns:a16="http://schemas.microsoft.com/office/drawing/2014/main" id="{B8DF0A03-1674-5360-F086-21F70C11E119}"/>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Oval 115">
                  <a:extLst>
                    <a:ext uri="{FF2B5EF4-FFF2-40B4-BE49-F238E27FC236}">
                      <a16:creationId xmlns:a16="http://schemas.microsoft.com/office/drawing/2014/main" id="{96C5E10D-C549-95F8-40A3-8E350B25C698}"/>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Oval 100">
                <a:extLst>
                  <a:ext uri="{FF2B5EF4-FFF2-40B4-BE49-F238E27FC236}">
                    <a16:creationId xmlns:a16="http://schemas.microsoft.com/office/drawing/2014/main" id="{5B2C22E5-A712-5CBF-76B9-78F2BAE305D4}"/>
                  </a:ext>
                </a:extLst>
              </p:cNvPr>
              <p:cNvSpPr/>
              <p:nvPr/>
            </p:nvSpPr>
            <p:spPr>
              <a:xfrm>
                <a:off x="1689660" y="50725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1">
                <a:extLst>
                  <a:ext uri="{FF2B5EF4-FFF2-40B4-BE49-F238E27FC236}">
                    <a16:creationId xmlns:a16="http://schemas.microsoft.com/office/drawing/2014/main" id="{78032021-38EE-233D-A2E5-C892918B36F0}"/>
                  </a:ext>
                </a:extLst>
              </p:cNvPr>
              <p:cNvSpPr/>
              <p:nvPr/>
            </p:nvSpPr>
            <p:spPr>
              <a:xfrm>
                <a:off x="1783939" y="52713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02">
                <a:extLst>
                  <a:ext uri="{FF2B5EF4-FFF2-40B4-BE49-F238E27FC236}">
                    <a16:creationId xmlns:a16="http://schemas.microsoft.com/office/drawing/2014/main" id="{E489C42D-C6B8-1C05-23EC-E432634160F1}"/>
                  </a:ext>
                </a:extLst>
              </p:cNvPr>
              <p:cNvSpPr/>
              <p:nvPr/>
            </p:nvSpPr>
            <p:spPr>
              <a:xfrm>
                <a:off x="1937307" y="509310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03">
                <a:extLst>
                  <a:ext uri="{FF2B5EF4-FFF2-40B4-BE49-F238E27FC236}">
                    <a16:creationId xmlns:a16="http://schemas.microsoft.com/office/drawing/2014/main" id="{52E2B6F5-90FD-6D8E-18E2-BB242EC6B3D7}"/>
                  </a:ext>
                </a:extLst>
              </p:cNvPr>
              <p:cNvSpPr/>
              <p:nvPr/>
            </p:nvSpPr>
            <p:spPr>
              <a:xfrm>
                <a:off x="1984872" y="532072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04">
                <a:extLst>
                  <a:ext uri="{FF2B5EF4-FFF2-40B4-BE49-F238E27FC236}">
                    <a16:creationId xmlns:a16="http://schemas.microsoft.com/office/drawing/2014/main" id="{BB74C621-382D-0007-4D26-8A0CF8C7EF8A}"/>
                  </a:ext>
                </a:extLst>
              </p:cNvPr>
              <p:cNvSpPr/>
              <p:nvPr/>
            </p:nvSpPr>
            <p:spPr>
              <a:xfrm>
                <a:off x="1776691" y="5414538"/>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05">
                <a:extLst>
                  <a:ext uri="{FF2B5EF4-FFF2-40B4-BE49-F238E27FC236}">
                    <a16:creationId xmlns:a16="http://schemas.microsoft.com/office/drawing/2014/main" id="{D0364932-AD77-8E3A-E6C5-72F0EAF48DDE}"/>
                  </a:ext>
                </a:extLst>
              </p:cNvPr>
              <p:cNvSpPr/>
              <p:nvPr/>
            </p:nvSpPr>
            <p:spPr>
              <a:xfrm>
                <a:off x="2079152" y="5224209"/>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06">
                <a:extLst>
                  <a:ext uri="{FF2B5EF4-FFF2-40B4-BE49-F238E27FC236}">
                    <a16:creationId xmlns:a16="http://schemas.microsoft.com/office/drawing/2014/main" id="{86D24D12-2742-D0DB-F01D-BA397E683F5F}"/>
                  </a:ext>
                </a:extLst>
              </p:cNvPr>
              <p:cNvSpPr/>
              <p:nvPr/>
            </p:nvSpPr>
            <p:spPr>
              <a:xfrm>
                <a:off x="1603716" y="523465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07">
                <a:extLst>
                  <a:ext uri="{FF2B5EF4-FFF2-40B4-BE49-F238E27FC236}">
                    <a16:creationId xmlns:a16="http://schemas.microsoft.com/office/drawing/2014/main" id="{D08F7B02-9F3A-B309-FBDB-B556AD71C2D3}"/>
                  </a:ext>
                </a:extLst>
              </p:cNvPr>
              <p:cNvSpPr/>
              <p:nvPr/>
            </p:nvSpPr>
            <p:spPr>
              <a:xfrm>
                <a:off x="1843027" y="5453257"/>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08">
                <a:extLst>
                  <a:ext uri="{FF2B5EF4-FFF2-40B4-BE49-F238E27FC236}">
                    <a16:creationId xmlns:a16="http://schemas.microsoft.com/office/drawing/2014/main" id="{887F60BF-6FB6-CF91-9786-087508284063}"/>
                  </a:ext>
                </a:extLst>
              </p:cNvPr>
              <p:cNvSpPr/>
              <p:nvPr/>
            </p:nvSpPr>
            <p:spPr>
              <a:xfrm>
                <a:off x="1783939" y="499588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09">
                <a:extLst>
                  <a:ext uri="{FF2B5EF4-FFF2-40B4-BE49-F238E27FC236}">
                    <a16:creationId xmlns:a16="http://schemas.microsoft.com/office/drawing/2014/main" id="{D93A2A0A-D1C9-9ADB-61B6-06D415572471}"/>
                  </a:ext>
                </a:extLst>
              </p:cNvPr>
              <p:cNvSpPr/>
              <p:nvPr/>
            </p:nvSpPr>
            <p:spPr>
              <a:xfrm>
                <a:off x="2023251" y="50540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10">
                <a:extLst>
                  <a:ext uri="{FF2B5EF4-FFF2-40B4-BE49-F238E27FC236}">
                    <a16:creationId xmlns:a16="http://schemas.microsoft.com/office/drawing/2014/main" id="{1B7FB7E9-446A-A9BB-0B40-A1FF06D31612}"/>
                  </a:ext>
                </a:extLst>
              </p:cNvPr>
              <p:cNvSpPr/>
              <p:nvPr/>
            </p:nvSpPr>
            <p:spPr>
              <a:xfrm>
                <a:off x="1984872" y="54518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111">
                <a:extLst>
                  <a:ext uri="{FF2B5EF4-FFF2-40B4-BE49-F238E27FC236}">
                    <a16:creationId xmlns:a16="http://schemas.microsoft.com/office/drawing/2014/main" id="{A32F5FC6-577C-9DA4-D521-32AF94E4FF61}"/>
                  </a:ext>
                </a:extLst>
              </p:cNvPr>
              <p:cNvSpPr/>
              <p:nvPr/>
            </p:nvSpPr>
            <p:spPr>
              <a:xfrm>
                <a:off x="1642520" y="533745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112">
                <a:extLst>
                  <a:ext uri="{FF2B5EF4-FFF2-40B4-BE49-F238E27FC236}">
                    <a16:creationId xmlns:a16="http://schemas.microsoft.com/office/drawing/2014/main" id="{D90F46A3-F8F8-3CA2-740D-73A3F10DB53C}"/>
                  </a:ext>
                </a:extLst>
              </p:cNvPr>
              <p:cNvSpPr/>
              <p:nvPr/>
            </p:nvSpPr>
            <p:spPr>
              <a:xfrm>
                <a:off x="1775604" y="51667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113">
                <a:extLst>
                  <a:ext uri="{FF2B5EF4-FFF2-40B4-BE49-F238E27FC236}">
                    <a16:creationId xmlns:a16="http://schemas.microsoft.com/office/drawing/2014/main" id="{BA077108-21BA-B9E0-4067-CB4C9C07B0D7}"/>
                  </a:ext>
                </a:extLst>
              </p:cNvPr>
              <p:cNvSpPr/>
              <p:nvPr/>
            </p:nvSpPr>
            <p:spPr>
              <a:xfrm>
                <a:off x="1890592" y="5242463"/>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Group 116">
              <a:extLst>
                <a:ext uri="{FF2B5EF4-FFF2-40B4-BE49-F238E27FC236}">
                  <a16:creationId xmlns:a16="http://schemas.microsoft.com/office/drawing/2014/main" id="{D558B832-938B-D0C0-4546-860C14E0F1AA}"/>
                </a:ext>
              </a:extLst>
            </p:cNvPr>
            <p:cNvGrpSpPr/>
            <p:nvPr/>
          </p:nvGrpSpPr>
          <p:grpSpPr>
            <a:xfrm>
              <a:off x="7192724" y="5200069"/>
              <a:ext cx="779195" cy="779195"/>
              <a:chOff x="345148" y="4829311"/>
              <a:chExt cx="990669" cy="990669"/>
            </a:xfrm>
          </p:grpSpPr>
          <p:grpSp>
            <p:nvGrpSpPr>
              <p:cNvPr id="28" name="Group 117">
                <a:extLst>
                  <a:ext uri="{FF2B5EF4-FFF2-40B4-BE49-F238E27FC236}">
                    <a16:creationId xmlns:a16="http://schemas.microsoft.com/office/drawing/2014/main" id="{28D239E8-51D3-53EE-B047-DA963D963539}"/>
                  </a:ext>
                </a:extLst>
              </p:cNvPr>
              <p:cNvGrpSpPr/>
              <p:nvPr/>
            </p:nvGrpSpPr>
            <p:grpSpPr>
              <a:xfrm>
                <a:off x="345148" y="4829311"/>
                <a:ext cx="990669" cy="990669"/>
                <a:chOff x="828675" y="876369"/>
                <a:chExt cx="1628775" cy="1628775"/>
              </a:xfrm>
            </p:grpSpPr>
            <p:sp>
              <p:nvSpPr>
                <p:cNvPr id="41" name="Donut 130">
                  <a:extLst>
                    <a:ext uri="{FF2B5EF4-FFF2-40B4-BE49-F238E27FC236}">
                      <a16:creationId xmlns:a16="http://schemas.microsoft.com/office/drawing/2014/main" id="{2BD2CBE0-090D-31B7-C531-3C7CE9A50848}"/>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Oval 131">
                  <a:extLst>
                    <a:ext uri="{FF2B5EF4-FFF2-40B4-BE49-F238E27FC236}">
                      <a16:creationId xmlns:a16="http://schemas.microsoft.com/office/drawing/2014/main" id="{B6ADB95A-8444-99A9-8FBA-C008AA50C8D1}"/>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val 118">
                <a:extLst>
                  <a:ext uri="{FF2B5EF4-FFF2-40B4-BE49-F238E27FC236}">
                    <a16:creationId xmlns:a16="http://schemas.microsoft.com/office/drawing/2014/main" id="{DAFB7600-5B0A-C5E4-5E10-9E3D94CA0031}"/>
                  </a:ext>
                </a:extLst>
              </p:cNvPr>
              <p:cNvSpPr/>
              <p:nvPr/>
            </p:nvSpPr>
            <p:spPr>
              <a:xfrm>
                <a:off x="567958" y="50725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9">
                <a:extLst>
                  <a:ext uri="{FF2B5EF4-FFF2-40B4-BE49-F238E27FC236}">
                    <a16:creationId xmlns:a16="http://schemas.microsoft.com/office/drawing/2014/main" id="{E3FBAF43-7BEF-995E-707F-CD4EAAFDAE19}"/>
                  </a:ext>
                </a:extLst>
              </p:cNvPr>
              <p:cNvSpPr/>
              <p:nvPr/>
            </p:nvSpPr>
            <p:spPr>
              <a:xfrm>
                <a:off x="662237" y="52713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20">
                <a:extLst>
                  <a:ext uri="{FF2B5EF4-FFF2-40B4-BE49-F238E27FC236}">
                    <a16:creationId xmlns:a16="http://schemas.microsoft.com/office/drawing/2014/main" id="{1EE17BA3-A1FA-DABE-E3A9-55A931801E4B}"/>
                  </a:ext>
                </a:extLst>
              </p:cNvPr>
              <p:cNvSpPr/>
              <p:nvPr/>
            </p:nvSpPr>
            <p:spPr>
              <a:xfrm>
                <a:off x="815605" y="5093100"/>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21">
                <a:extLst>
                  <a:ext uri="{FF2B5EF4-FFF2-40B4-BE49-F238E27FC236}">
                    <a16:creationId xmlns:a16="http://schemas.microsoft.com/office/drawing/2014/main" id="{762CB5C3-B076-5625-11E6-A7717DE11169}"/>
                  </a:ext>
                </a:extLst>
              </p:cNvPr>
              <p:cNvSpPr/>
              <p:nvPr/>
            </p:nvSpPr>
            <p:spPr>
              <a:xfrm>
                <a:off x="863170" y="532072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22">
                <a:extLst>
                  <a:ext uri="{FF2B5EF4-FFF2-40B4-BE49-F238E27FC236}">
                    <a16:creationId xmlns:a16="http://schemas.microsoft.com/office/drawing/2014/main" id="{C3DE7F1A-F7E3-E5C5-E5A7-29592D156E92}"/>
                  </a:ext>
                </a:extLst>
              </p:cNvPr>
              <p:cNvSpPr/>
              <p:nvPr/>
            </p:nvSpPr>
            <p:spPr>
              <a:xfrm>
                <a:off x="591489" y="5414538"/>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23">
                <a:extLst>
                  <a:ext uri="{FF2B5EF4-FFF2-40B4-BE49-F238E27FC236}">
                    <a16:creationId xmlns:a16="http://schemas.microsoft.com/office/drawing/2014/main" id="{829D94A7-D0BF-195D-943A-784DBC77B1B3}"/>
                  </a:ext>
                </a:extLst>
              </p:cNvPr>
              <p:cNvSpPr/>
              <p:nvPr/>
            </p:nvSpPr>
            <p:spPr>
              <a:xfrm>
                <a:off x="982850" y="5262309"/>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24">
                <a:extLst>
                  <a:ext uri="{FF2B5EF4-FFF2-40B4-BE49-F238E27FC236}">
                    <a16:creationId xmlns:a16="http://schemas.microsoft.com/office/drawing/2014/main" id="{55A2C406-D81C-7FF8-0426-3364375CC8A1}"/>
                  </a:ext>
                </a:extLst>
              </p:cNvPr>
              <p:cNvSpPr/>
              <p:nvPr/>
            </p:nvSpPr>
            <p:spPr>
              <a:xfrm>
                <a:off x="502037" y="5258122"/>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25">
                <a:extLst>
                  <a:ext uri="{FF2B5EF4-FFF2-40B4-BE49-F238E27FC236}">
                    <a16:creationId xmlns:a16="http://schemas.microsoft.com/office/drawing/2014/main" id="{60366077-B19B-9EA6-ECB4-BFAD1E71E1BB}"/>
                  </a:ext>
                </a:extLst>
              </p:cNvPr>
              <p:cNvSpPr/>
              <p:nvPr/>
            </p:nvSpPr>
            <p:spPr>
              <a:xfrm>
                <a:off x="721325" y="5453257"/>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26">
                <a:extLst>
                  <a:ext uri="{FF2B5EF4-FFF2-40B4-BE49-F238E27FC236}">
                    <a16:creationId xmlns:a16="http://schemas.microsoft.com/office/drawing/2014/main" id="{0D96E6AB-885B-BB01-6119-A704DDEFAB93}"/>
                  </a:ext>
                </a:extLst>
              </p:cNvPr>
              <p:cNvSpPr/>
              <p:nvPr/>
            </p:nvSpPr>
            <p:spPr>
              <a:xfrm>
                <a:off x="719387" y="497683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27">
                <a:extLst>
                  <a:ext uri="{FF2B5EF4-FFF2-40B4-BE49-F238E27FC236}">
                    <a16:creationId xmlns:a16="http://schemas.microsoft.com/office/drawing/2014/main" id="{C01392BA-82DD-032D-D777-FD5C8F370E15}"/>
                  </a:ext>
                </a:extLst>
              </p:cNvPr>
              <p:cNvSpPr/>
              <p:nvPr/>
            </p:nvSpPr>
            <p:spPr>
              <a:xfrm>
                <a:off x="901549" y="505403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28">
                <a:extLst>
                  <a:ext uri="{FF2B5EF4-FFF2-40B4-BE49-F238E27FC236}">
                    <a16:creationId xmlns:a16="http://schemas.microsoft.com/office/drawing/2014/main" id="{BBF3FB96-D7EF-A220-4B08-B92709C6732F}"/>
                  </a:ext>
                </a:extLst>
              </p:cNvPr>
              <p:cNvSpPr/>
              <p:nvPr/>
            </p:nvSpPr>
            <p:spPr>
              <a:xfrm>
                <a:off x="729400" y="5185383"/>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29">
                <a:extLst>
                  <a:ext uri="{FF2B5EF4-FFF2-40B4-BE49-F238E27FC236}">
                    <a16:creationId xmlns:a16="http://schemas.microsoft.com/office/drawing/2014/main" id="{E09C7490-5D58-8D96-5C7F-03A0D48603AC}"/>
                  </a:ext>
                </a:extLst>
              </p:cNvPr>
              <p:cNvSpPr/>
              <p:nvPr/>
            </p:nvSpPr>
            <p:spPr>
              <a:xfrm>
                <a:off x="859066" y="541670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Rounded Rectangle 132">
              <a:extLst>
                <a:ext uri="{FF2B5EF4-FFF2-40B4-BE49-F238E27FC236}">
                  <a16:creationId xmlns:a16="http://schemas.microsoft.com/office/drawing/2014/main" id="{EDBB2266-AF20-F861-1A4F-A4BB517E9A64}"/>
                </a:ext>
              </a:extLst>
            </p:cNvPr>
            <p:cNvSpPr/>
            <p:nvPr/>
          </p:nvSpPr>
          <p:spPr>
            <a:xfrm>
              <a:off x="746373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33">
              <a:extLst>
                <a:ext uri="{FF2B5EF4-FFF2-40B4-BE49-F238E27FC236}">
                  <a16:creationId xmlns:a16="http://schemas.microsoft.com/office/drawing/2014/main" id="{839FA799-6086-4646-B68A-308E7386CF18}"/>
                </a:ext>
              </a:extLst>
            </p:cNvPr>
            <p:cNvSpPr/>
            <p:nvPr/>
          </p:nvSpPr>
          <p:spPr>
            <a:xfrm>
              <a:off x="835908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134">
              <a:extLst>
                <a:ext uri="{FF2B5EF4-FFF2-40B4-BE49-F238E27FC236}">
                  <a16:creationId xmlns:a16="http://schemas.microsoft.com/office/drawing/2014/main" id="{CBA3DAE6-D322-EA0A-695F-11FB05728ECA}"/>
                </a:ext>
              </a:extLst>
            </p:cNvPr>
            <p:cNvSpPr/>
            <p:nvPr/>
          </p:nvSpPr>
          <p:spPr>
            <a:xfrm>
              <a:off x="7144001" y="6166944"/>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1"/>
          <p:cNvSpPr/>
          <p:nvPr/>
        </p:nvSpPr>
        <p:spPr>
          <a:xfrm>
            <a:off x="-8443" y="42862"/>
            <a:ext cx="6943388" cy="6868070"/>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0" y="685800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TextBox 149"/>
          <p:cNvSpPr txBox="1"/>
          <p:nvPr/>
        </p:nvSpPr>
        <p:spPr>
          <a:xfrm>
            <a:off x="0" y="465940"/>
            <a:ext cx="2905125" cy="1200329"/>
          </a:xfrm>
          <a:prstGeom prst="rect">
            <a:avLst/>
          </a:prstGeom>
          <a:noFill/>
        </p:spPr>
        <p:txBody>
          <a:bodyPr wrap="square" lIns="91440" tIns="45720" rIns="91440" bIns="45720" rtlCol="0" anchor="t">
            <a:spAutoFit/>
          </a:bodyPr>
          <a:lstStyle/>
          <a:p>
            <a:pPr algn="ctr"/>
            <a:endParaRPr lang="ko-KR" altLang="en-US" sz="7200" dirty="0">
              <a:solidFill>
                <a:schemeClr val="accent4">
                  <a:lumMod val="40000"/>
                  <a:lumOff val="60000"/>
                </a:schemeClr>
              </a:solidFill>
              <a:latin typeface="나눔고딕 ExtraBold" panose="020D0904000000000000" pitchFamily="50" charset="-127"/>
              <a:ea typeface="나눔고딕 ExtraBold" panose="020D0904000000000000" pitchFamily="50" charset="-127"/>
            </a:endParaRPr>
          </a:p>
        </p:txBody>
      </p:sp>
      <p:pic>
        <p:nvPicPr>
          <p:cNvPr id="98" name="Picture 97"/>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4514" y="-42862"/>
            <a:ext cx="9158514" cy="6858000"/>
          </a:xfrm>
          <a:prstGeom prst="rect">
            <a:avLst/>
          </a:prstGeom>
        </p:spPr>
      </p:pic>
      <p:sp>
        <p:nvSpPr>
          <p:cNvPr id="5" name="TextBox 4">
            <a:extLst>
              <a:ext uri="{FF2B5EF4-FFF2-40B4-BE49-F238E27FC236}">
                <a16:creationId xmlns:a16="http://schemas.microsoft.com/office/drawing/2014/main" id="{D93612E4-4DEC-65B9-8F12-5CF769E1F409}"/>
              </a:ext>
            </a:extLst>
          </p:cNvPr>
          <p:cNvSpPr txBox="1"/>
          <p:nvPr/>
        </p:nvSpPr>
        <p:spPr>
          <a:xfrm>
            <a:off x="334640" y="230600"/>
            <a:ext cx="7915590"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HY헤드라인M" panose="02030600000101010101" pitchFamily="18" charset="-127"/>
                <a:ea typeface="HY헤드라인M" panose="02030600000101010101" pitchFamily="18" charset="-127"/>
              </a:rPr>
              <a:t>3x3 </a:t>
            </a:r>
            <a:r>
              <a:rPr lang="ko-KR" altLang="en-US" sz="6000" dirty="0" err="1">
                <a:solidFill>
                  <a:srgbClr val="513807"/>
                </a:solidFill>
                <a:latin typeface="HY헤드라인M" panose="02030600000101010101" pitchFamily="18" charset="-127"/>
                <a:ea typeface="HY헤드라인M" panose="02030600000101010101" pitchFamily="18" charset="-127"/>
              </a:rPr>
              <a:t>콘솔창</a:t>
            </a:r>
            <a:endParaRPr lang="en-US" altLang="ko-KR" sz="6000" dirty="0">
              <a:solidFill>
                <a:srgbClr val="513807"/>
              </a:solidFill>
              <a:latin typeface="HY헤드라인M" panose="02030600000101010101" pitchFamily="18" charset="-127"/>
              <a:ea typeface="HY헤드라인M" panose="02030600000101010101" pitchFamily="18" charset="-127"/>
            </a:endParaRPr>
          </a:p>
        </p:txBody>
      </p:sp>
      <p:pic>
        <p:nvPicPr>
          <p:cNvPr id="3" name="그림 3" descr="도표이(가) 표시된 사진&#10;&#10;자동 생성된 설명">
            <a:extLst>
              <a:ext uri="{FF2B5EF4-FFF2-40B4-BE49-F238E27FC236}">
                <a16:creationId xmlns:a16="http://schemas.microsoft.com/office/drawing/2014/main" id="{C948421B-0BBA-5E40-AD0F-852382917BB1}"/>
              </a:ext>
            </a:extLst>
          </p:cNvPr>
          <p:cNvPicPr>
            <a:picLocks noChangeAspect="1"/>
          </p:cNvPicPr>
          <p:nvPr/>
        </p:nvPicPr>
        <p:blipFill rotWithShape="1">
          <a:blip r:embed="rId3"/>
          <a:srcRect l="-168" t="48056" r="328" b="596"/>
          <a:stretch/>
        </p:blipFill>
        <p:spPr>
          <a:xfrm>
            <a:off x="403495" y="1156547"/>
            <a:ext cx="3539327" cy="5510705"/>
          </a:xfrm>
          <a:prstGeom prst="rect">
            <a:avLst/>
          </a:prstGeom>
        </p:spPr>
      </p:pic>
      <p:sp>
        <p:nvSpPr>
          <p:cNvPr id="8" name="TextBox 7">
            <a:extLst>
              <a:ext uri="{FF2B5EF4-FFF2-40B4-BE49-F238E27FC236}">
                <a16:creationId xmlns:a16="http://schemas.microsoft.com/office/drawing/2014/main" id="{0B1E8BE9-8129-DA64-5F5E-6C37976634BC}"/>
              </a:ext>
            </a:extLst>
          </p:cNvPr>
          <p:cNvSpPr txBox="1"/>
          <p:nvPr/>
        </p:nvSpPr>
        <p:spPr>
          <a:xfrm>
            <a:off x="4028431" y="4688221"/>
            <a:ext cx="4397122" cy="1754326"/>
          </a:xfrm>
          <a:prstGeom prst="rect">
            <a:avLst/>
          </a:prstGeom>
          <a:noFill/>
        </p:spPr>
        <p:txBody>
          <a:bodyPr wrap="square" lIns="91440" tIns="45720" rIns="91440" bIns="45720" rtlCol="0" anchor="t">
            <a:spAutoFit/>
          </a:bodyPr>
          <a:lstStyle/>
          <a:p>
            <a:r>
              <a:rPr lang="en-US" altLang="ko-KR">
                <a:solidFill>
                  <a:srgbClr val="000000"/>
                </a:solidFill>
                <a:ea typeface="맑은 고딕"/>
              </a:rPr>
              <a:t>//</a:t>
            </a:r>
            <a:r>
              <a:rPr lang="ko-KR" altLang="en-US">
                <a:solidFill>
                  <a:srgbClr val="000000"/>
                </a:solidFill>
                <a:ea typeface="맑은 고딕"/>
              </a:rPr>
              <a:t>같은 행</a:t>
            </a:r>
            <a:r>
              <a:rPr lang="en-US" altLang="ko-KR">
                <a:solidFill>
                  <a:srgbClr val="000000"/>
                </a:solidFill>
                <a:ea typeface="맑은 고딕"/>
              </a:rPr>
              <a:t>,</a:t>
            </a:r>
            <a:r>
              <a:rPr lang="ko-KR" altLang="en-US">
                <a:solidFill>
                  <a:srgbClr val="000000"/>
                </a:solidFill>
                <a:ea typeface="맑은 고딕"/>
              </a:rPr>
              <a:t>열에 입력 시 재 입력하도록 됨</a:t>
            </a:r>
            <a:endParaRPr lang="en-US" altLang="ko-KR">
              <a:solidFill>
                <a:srgbClr val="000000"/>
              </a:solidFill>
              <a:ea typeface="맑은 고딕"/>
            </a:endParaRPr>
          </a:p>
          <a:p>
            <a:endParaRPr lang="en-US" altLang="ko-KR">
              <a:solidFill>
                <a:srgbClr val="000000"/>
              </a:solidFill>
            </a:endParaRPr>
          </a:p>
          <a:p>
            <a:endParaRPr lang="en-US" altLang="ko-KR">
              <a:solidFill>
                <a:srgbClr val="000000"/>
              </a:solidFill>
              <a:ea typeface="맑은 고딕"/>
              <a:cs typeface="Calibri"/>
            </a:endParaRPr>
          </a:p>
          <a:p>
            <a:endParaRPr lang="en-US" altLang="ko-KR">
              <a:solidFill>
                <a:srgbClr val="000000"/>
              </a:solidFill>
              <a:ea typeface="맑은 고딕" panose="020B0503020000020004" pitchFamily="34" charset="-127"/>
              <a:cs typeface="Calibri"/>
            </a:endParaRPr>
          </a:p>
          <a:p>
            <a:endParaRPr lang="en-US" altLang="ko-KR">
              <a:solidFill>
                <a:srgbClr val="000000"/>
              </a:solidFill>
              <a:ea typeface="맑은 고딕" panose="020B0503020000020004" pitchFamily="34" charset="-127"/>
            </a:endParaRPr>
          </a:p>
          <a:p>
            <a:r>
              <a:rPr lang="en-US" altLang="ko-KR">
                <a:solidFill>
                  <a:srgbClr val="000000"/>
                </a:solidFill>
                <a:ea typeface="맑은 고딕"/>
              </a:rPr>
              <a:t>//9</a:t>
            </a:r>
            <a:r>
              <a:rPr lang="ko-KR" altLang="en-US">
                <a:solidFill>
                  <a:srgbClr val="000000"/>
                </a:solidFill>
                <a:ea typeface="맑은 고딕"/>
              </a:rPr>
              <a:t>칸을 모두 채웠을 경우 종료</a:t>
            </a:r>
            <a:endParaRPr lang="ko-KR" altLang="en-US">
              <a:solidFill>
                <a:srgbClr val="000000"/>
              </a:solidFill>
              <a:ea typeface="맑은 고딕"/>
              <a:cs typeface="Calibri"/>
            </a:endParaRPr>
          </a:p>
        </p:txBody>
      </p:sp>
    </p:spTree>
    <p:extLst>
      <p:ext uri="{BB962C8B-B14F-4D97-AF65-F5344CB8AC3E}">
        <p14:creationId xmlns:p14="http://schemas.microsoft.com/office/powerpoint/2010/main" val="1246731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176337" y="423380"/>
            <a:ext cx="6791326" cy="6011240"/>
            <a:chOff x="761999" y="1695450"/>
            <a:chExt cx="4993137" cy="4419600"/>
          </a:xfrm>
        </p:grpSpPr>
        <p:grpSp>
          <p:nvGrpSpPr>
            <p:cNvPr id="26" name="Group 25"/>
            <p:cNvGrpSpPr/>
            <p:nvPr/>
          </p:nvGrpSpPr>
          <p:grpSpPr>
            <a:xfrm>
              <a:off x="761999" y="1695450"/>
              <a:ext cx="4993137" cy="4419600"/>
              <a:chOff x="571500" y="361950"/>
              <a:chExt cx="4000500" cy="4991100"/>
            </a:xfrm>
          </p:grpSpPr>
          <p:cxnSp>
            <p:nvCxnSpPr>
              <p:cNvPr id="7" name="Straight Connector 6"/>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047750" y="1409701"/>
              <a:ext cx="4419598" cy="4991100"/>
              <a:chOff x="571500" y="361950"/>
              <a:chExt cx="4000500" cy="4991100"/>
            </a:xfrm>
          </p:grpSpPr>
          <p:cxnSp>
            <p:nvCxnSpPr>
              <p:cNvPr id="28" name="Straight Connector 27"/>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Picture 47"/>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0"/>
            <a:ext cx="9158514" cy="6858000"/>
          </a:xfrm>
          <a:prstGeom prst="rect">
            <a:avLst/>
          </a:prstGeom>
        </p:spPr>
      </p:pic>
      <p:sp>
        <p:nvSpPr>
          <p:cNvPr id="2" name="Oval 1"/>
          <p:cNvSpPr/>
          <p:nvPr/>
        </p:nvSpPr>
        <p:spPr>
          <a:xfrm>
            <a:off x="2243799"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6759988"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4519821"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2243799"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6759988"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4519821"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2243799"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6759988"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4519821"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p:cNvSpPr txBox="1"/>
          <p:nvPr/>
        </p:nvSpPr>
        <p:spPr>
          <a:xfrm>
            <a:off x="846413" y="2770237"/>
            <a:ext cx="7582677" cy="1200329"/>
          </a:xfrm>
          <a:prstGeom prst="rect">
            <a:avLst/>
          </a:prstGeom>
          <a:solidFill>
            <a:srgbClr val="F2C160">
              <a:alpha val="46000"/>
            </a:srgbClr>
          </a:solidFill>
        </p:spPr>
        <p:txBody>
          <a:bodyPr wrap="square" rtlCol="0">
            <a:spAutoFit/>
          </a:bodyPr>
          <a:lstStyle/>
          <a:p>
            <a:pPr algn="ctr"/>
            <a:r>
              <a:rPr lang="ko-KR" altLang="en-US" sz="7200" dirty="0">
                <a:solidFill>
                  <a:srgbClr val="513807"/>
                </a:solidFill>
                <a:latin typeface="나눔고딕 ExtraBold" panose="020D0904000000000000" pitchFamily="50" charset="-127"/>
                <a:ea typeface="나눔고딕 ExtraBold" panose="020D0904000000000000" pitchFamily="50" charset="-127"/>
              </a:rPr>
              <a:t>발전시켜봅시다 </a:t>
            </a:r>
            <a:r>
              <a:rPr lang="en-US" altLang="ko-KR" sz="7200" dirty="0">
                <a:solidFill>
                  <a:srgbClr val="513807"/>
                </a:solidFill>
                <a:latin typeface="나눔고딕 ExtraBold" panose="020D0904000000000000" pitchFamily="50" charset="-127"/>
                <a:ea typeface="나눔고딕 ExtraBold" panose="020D0904000000000000" pitchFamily="50" charset="-127"/>
              </a:rPr>
              <a:t>!</a:t>
            </a:r>
          </a:p>
        </p:txBody>
      </p:sp>
    </p:spTree>
    <p:extLst>
      <p:ext uri="{BB962C8B-B14F-4D97-AF65-F5344CB8AC3E}">
        <p14:creationId xmlns:p14="http://schemas.microsoft.com/office/powerpoint/2010/main" val="1881234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10900" y="453881"/>
            <a:ext cx="9369664"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Tic-tac-toe </a:t>
            </a:r>
            <a:r>
              <a:rPr lang="en-US" altLang="ko-KR" sz="6000" dirty="0" err="1">
                <a:solidFill>
                  <a:srgbClr val="513807"/>
                </a:solidFill>
                <a:latin typeface="Cooper Black"/>
                <a:ea typeface="HY헤드라인M"/>
              </a:rPr>
              <a:t>전체</a:t>
            </a:r>
            <a:r>
              <a:rPr lang="en-US" altLang="ko-KR" sz="6000" dirty="0">
                <a:solidFill>
                  <a:srgbClr val="513807"/>
                </a:solidFill>
                <a:latin typeface="Cooper Black"/>
                <a:ea typeface="HY헤드라인M"/>
              </a:rPr>
              <a:t> </a:t>
            </a:r>
            <a:r>
              <a:rPr lang="ko-KR" altLang="en-US" sz="6000" dirty="0">
                <a:solidFill>
                  <a:srgbClr val="513807"/>
                </a:solidFill>
                <a:latin typeface="Cooper Black"/>
                <a:ea typeface="HY헤드라인M"/>
              </a:rPr>
              <a:t>발전</a:t>
            </a:r>
            <a:r>
              <a:rPr lang="en-US" altLang="ko-KR" sz="6000" dirty="0" err="1">
                <a:solidFill>
                  <a:srgbClr val="513807"/>
                </a:solidFill>
                <a:latin typeface="Cooper Black"/>
                <a:ea typeface="HY헤드라인M"/>
              </a:rPr>
              <a:t>코드</a:t>
            </a:r>
            <a:endParaRPr lang="en-US" altLang="ko-KR" sz="6000" dirty="0">
              <a:solidFill>
                <a:srgbClr val="513807"/>
              </a:solidFill>
              <a:latin typeface="Cooper Black" panose="0208090404030B020404" pitchFamily="18" charset="0"/>
              <a:ea typeface="HY헤드라인M" panose="02030600000101010101" pitchFamily="18" charset="-127"/>
            </a:endParaRPr>
          </a:p>
        </p:txBody>
      </p:sp>
      <p:sp>
        <p:nvSpPr>
          <p:cNvPr id="13" name="TextBox 12">
            <a:extLst>
              <a:ext uri="{FF2B5EF4-FFF2-40B4-BE49-F238E27FC236}">
                <a16:creationId xmlns:a16="http://schemas.microsoft.com/office/drawing/2014/main" id="{01A15CF4-9C39-2266-82A2-0F09444D6FEC}"/>
              </a:ext>
            </a:extLst>
          </p:cNvPr>
          <p:cNvSpPr txBox="1"/>
          <p:nvPr/>
        </p:nvSpPr>
        <p:spPr>
          <a:xfrm>
            <a:off x="285569" y="1908258"/>
            <a:ext cx="5187711" cy="830997"/>
          </a:xfrm>
          <a:prstGeom prst="rect">
            <a:avLst/>
          </a:prstGeom>
          <a:noFill/>
        </p:spPr>
        <p:txBody>
          <a:bodyPr wrap="square" lIns="91440" tIns="45720" rIns="91440" bIns="45720" rtlCol="0" anchor="t">
            <a:spAutoFit/>
          </a:bodyPr>
          <a:lstStyle/>
          <a:p>
            <a:r>
              <a:rPr lang="ko-KR" altLang="en-US" sz="2400">
                <a:ea typeface="맑은 고딕"/>
              </a:rPr>
              <a:t>우승조건함수정의</a:t>
            </a:r>
            <a:endParaRPr lang="en-US" altLang="ko-KR" sz="2400">
              <a:ea typeface="맑은 고딕"/>
              <a:cs typeface="Calibri"/>
            </a:endParaRPr>
          </a:p>
          <a:p>
            <a:r>
              <a:rPr lang="ko-KR" altLang="en-US" sz="2400">
                <a:ea typeface="맑은 고딕"/>
              </a:rPr>
              <a:t>게임보드 설정</a:t>
            </a:r>
            <a:endParaRPr lang="ko-KR" altLang="en-US" sz="2400">
              <a:ea typeface="맑은 고딕"/>
              <a:cs typeface="Calibri"/>
            </a:endParaRPr>
          </a:p>
        </p:txBody>
      </p:sp>
      <p:pic>
        <p:nvPicPr>
          <p:cNvPr id="6" name="그림 5">
            <a:extLst>
              <a:ext uri="{FF2B5EF4-FFF2-40B4-BE49-F238E27FC236}">
                <a16:creationId xmlns:a16="http://schemas.microsoft.com/office/drawing/2014/main" id="{1C995586-4FB3-97B2-6217-186032BCC1A2}"/>
              </a:ext>
            </a:extLst>
          </p:cNvPr>
          <p:cNvPicPr>
            <a:picLocks noChangeAspect="1"/>
          </p:cNvPicPr>
          <p:nvPr/>
        </p:nvPicPr>
        <p:blipFill>
          <a:blip r:embed="rId3"/>
          <a:stretch>
            <a:fillRect/>
          </a:stretch>
        </p:blipFill>
        <p:spPr>
          <a:xfrm>
            <a:off x="431546" y="2718009"/>
            <a:ext cx="7962521" cy="3686110"/>
          </a:xfrm>
          <a:prstGeom prst="rect">
            <a:avLst/>
          </a:prstGeom>
        </p:spPr>
      </p:pic>
    </p:spTree>
    <p:extLst>
      <p:ext uri="{BB962C8B-B14F-4D97-AF65-F5344CB8AC3E}">
        <p14:creationId xmlns:p14="http://schemas.microsoft.com/office/powerpoint/2010/main" val="277745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2">
            <a:extLst>
              <a:ext uri="{FF2B5EF4-FFF2-40B4-BE49-F238E27FC236}">
                <a16:creationId xmlns:a16="http://schemas.microsoft.com/office/drawing/2014/main" id="{B08891C2-7C4D-9CE7-E6B2-FD9214D8BE68}"/>
              </a:ext>
            </a:extLst>
          </p:cNvPr>
          <p:cNvSpPr/>
          <p:nvPr/>
        </p:nvSpPr>
        <p:spPr>
          <a:xfrm>
            <a:off x="933537" y="3718985"/>
            <a:ext cx="3016294" cy="451059"/>
          </a:xfrm>
          <a:prstGeom prst="roundRect">
            <a:avLst>
              <a:gd name="adj" fmla="val 18410"/>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800" dirty="0">
                <a:latin typeface="HY헤드라인M"/>
                <a:ea typeface="HY헤드라인M"/>
              </a:rPr>
              <a:t>2. </a:t>
            </a:r>
            <a:r>
              <a:rPr lang="en-US" altLang="ko-KR" sz="2400">
                <a:latin typeface="HY헤드라인M"/>
                <a:ea typeface="HY헤드라인M"/>
              </a:rPr>
              <a:t>Tic-tac-toe (3*3)</a:t>
            </a:r>
            <a:endParaRPr lang="en-US" altLang="ko-KR" sz="2400">
              <a:latin typeface="HY헤드라인M" panose="02030600000101010101" pitchFamily="18" charset="-127"/>
              <a:ea typeface="HY헤드라인M" panose="02030600000101010101" pitchFamily="18" charset="-127"/>
            </a:endParaRPr>
          </a:p>
        </p:txBody>
      </p:sp>
      <p:sp>
        <p:nvSpPr>
          <p:cNvPr id="12" name="Rounded Rectangle 2">
            <a:extLst>
              <a:ext uri="{FF2B5EF4-FFF2-40B4-BE49-F238E27FC236}">
                <a16:creationId xmlns:a16="http://schemas.microsoft.com/office/drawing/2014/main" id="{7C25BC64-7F34-3918-E187-11DB224E811D}"/>
              </a:ext>
            </a:extLst>
          </p:cNvPr>
          <p:cNvSpPr/>
          <p:nvPr/>
        </p:nvSpPr>
        <p:spPr>
          <a:xfrm>
            <a:off x="4576268" y="4539724"/>
            <a:ext cx="2478653" cy="451059"/>
          </a:xfrm>
          <a:prstGeom prst="roundRect">
            <a:avLst>
              <a:gd name="adj" fmla="val 18410"/>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2400">
                <a:latin typeface="HY헤드라인M"/>
                <a:ea typeface="HY헤드라인M"/>
              </a:rPr>
              <a:t>4. 게임실행</a:t>
            </a:r>
            <a:endParaRPr lang="ko-KR" altLang="en-US" sz="2400">
              <a:latin typeface="HY헤드라인M" panose="02030600000101010101" pitchFamily="18" charset="-127"/>
              <a:ea typeface="HY헤드라인M" panose="02030600000101010101" pitchFamily="18" charset="-127"/>
            </a:endParaRPr>
          </a:p>
        </p:txBody>
      </p:sp>
      <p:sp>
        <p:nvSpPr>
          <p:cNvPr id="8" name="Rounded Rectangle 2">
            <a:extLst>
              <a:ext uri="{FF2B5EF4-FFF2-40B4-BE49-F238E27FC236}">
                <a16:creationId xmlns:a16="http://schemas.microsoft.com/office/drawing/2014/main" id="{C6AB080E-4F63-4511-1024-B8BAC6B9A568}"/>
              </a:ext>
            </a:extLst>
          </p:cNvPr>
          <p:cNvSpPr/>
          <p:nvPr/>
        </p:nvSpPr>
        <p:spPr>
          <a:xfrm>
            <a:off x="4576269" y="2083472"/>
            <a:ext cx="2478653" cy="451059"/>
          </a:xfrm>
          <a:prstGeom prst="roundRect">
            <a:avLst>
              <a:gd name="adj" fmla="val 18410"/>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2400">
                <a:latin typeface="HY헤드라인M"/>
                <a:ea typeface="HY헤드라인M"/>
              </a:rPr>
              <a:t>3. 오목( 10*10)</a:t>
            </a:r>
            <a:endParaRPr lang="en-US" altLang="ko-KR" sz="2400">
              <a:latin typeface="HY헤드라인M" panose="02030600000101010101" pitchFamily="18" charset="-127"/>
              <a:ea typeface="HY헤드라인M" panose="02030600000101010101" pitchFamily="18" charset="-127"/>
            </a:endParaRPr>
          </a:p>
        </p:txBody>
      </p:sp>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ounded Rectangle 2"/>
          <p:cNvSpPr/>
          <p:nvPr/>
        </p:nvSpPr>
        <p:spPr>
          <a:xfrm>
            <a:off x="933537" y="2083473"/>
            <a:ext cx="2478653" cy="451059"/>
          </a:xfrm>
          <a:prstGeom prst="roundRect">
            <a:avLst>
              <a:gd name="adj" fmla="val 18410"/>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latin typeface="HY헤드라인M" panose="02030600000101010101" pitchFamily="18" charset="-127"/>
                <a:ea typeface="HY헤드라인M" panose="02030600000101010101" pitchFamily="18" charset="-127"/>
              </a:rPr>
              <a:t>1. </a:t>
            </a:r>
            <a:r>
              <a:rPr lang="ko-KR" altLang="en-US" sz="2400">
                <a:latin typeface="HY헤드라인M" panose="02030600000101010101" pitchFamily="18" charset="-127"/>
                <a:ea typeface="HY헤드라인M" panose="02030600000101010101" pitchFamily="18" charset="-127"/>
              </a:rPr>
              <a:t>게임소개</a:t>
            </a:r>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46713" y="90903"/>
            <a:ext cx="9158514" cy="6858000"/>
          </a:xfrm>
          <a:prstGeom prst="rect">
            <a:avLst/>
          </a:prstGeom>
        </p:spPr>
      </p:pic>
      <p:sp>
        <p:nvSpPr>
          <p:cNvPr id="10" name="TextBox 9"/>
          <p:cNvSpPr txBox="1"/>
          <p:nvPr/>
        </p:nvSpPr>
        <p:spPr>
          <a:xfrm>
            <a:off x="869074" y="262073"/>
            <a:ext cx="3389469" cy="1323439"/>
          </a:xfrm>
          <a:prstGeom prst="rect">
            <a:avLst/>
          </a:prstGeom>
          <a:noFill/>
        </p:spPr>
        <p:txBody>
          <a:bodyPr wrap="square" rtlCol="0">
            <a:spAutoFit/>
          </a:bodyPr>
          <a:lstStyle/>
          <a:p>
            <a:r>
              <a:rPr lang="en-US" altLang="ko-KR" sz="8000">
                <a:solidFill>
                  <a:srgbClr val="513807"/>
                </a:solidFill>
                <a:latin typeface="Cooper Black" panose="0208090404030B020404" pitchFamily="18" charset="0"/>
                <a:ea typeface="HY헤드라인M" panose="02030600000101010101" pitchFamily="18" charset="-127"/>
              </a:rPr>
              <a:t>index</a:t>
            </a:r>
          </a:p>
        </p:txBody>
      </p:sp>
      <p:sp>
        <p:nvSpPr>
          <p:cNvPr id="7" name="TextBox 6">
            <a:extLst>
              <a:ext uri="{FF2B5EF4-FFF2-40B4-BE49-F238E27FC236}">
                <a16:creationId xmlns:a16="http://schemas.microsoft.com/office/drawing/2014/main" id="{BC3A46E0-EB6D-970F-3C68-28250309FE61}"/>
              </a:ext>
            </a:extLst>
          </p:cNvPr>
          <p:cNvSpPr txBox="1"/>
          <p:nvPr/>
        </p:nvSpPr>
        <p:spPr>
          <a:xfrm>
            <a:off x="932035" y="2595770"/>
            <a:ext cx="2241565" cy="1015663"/>
          </a:xfrm>
          <a:prstGeom prst="rect">
            <a:avLst/>
          </a:prstGeom>
          <a:noFill/>
        </p:spPr>
        <p:txBody>
          <a:bodyPr wrap="square" lIns="91440" tIns="45720" rIns="91440" bIns="45720" rtlCol="0" anchor="t">
            <a:spAutoFit/>
          </a:bodyPr>
          <a:lstStyle/>
          <a:p>
            <a:pPr marL="285750" indent="-285750">
              <a:buFontTx/>
              <a:buChar char="-"/>
            </a:pPr>
            <a:r>
              <a:rPr lang="ko-KR" altLang="en-US" sz="2000">
                <a:ea typeface="맑은 고딕"/>
              </a:rPr>
              <a:t>게임 선정 </a:t>
            </a:r>
            <a:endParaRPr lang="en-US" altLang="ko-KR" sz="2000"/>
          </a:p>
          <a:p>
            <a:pPr marL="285750" indent="-285750">
              <a:buFont typeface="Calibri"/>
              <a:buChar char="-"/>
            </a:pPr>
            <a:r>
              <a:rPr lang="ko-KR" altLang="en-US" sz="2000">
                <a:ea typeface="맑은 고딕"/>
              </a:rPr>
              <a:t>게임 방법</a:t>
            </a:r>
            <a:endParaRPr lang="en-US" altLang="ko-KR" sz="2000">
              <a:ea typeface="맑은 고딕"/>
            </a:endParaRPr>
          </a:p>
          <a:p>
            <a:pPr marL="285750" indent="-285750">
              <a:buFont typeface="Calibri"/>
              <a:buChar char="-"/>
            </a:pPr>
            <a:r>
              <a:rPr lang="ko-KR" altLang="en-US" sz="2000">
                <a:ea typeface="맑은 고딕"/>
                <a:cs typeface="Calibri" panose="020F0502020204030204"/>
              </a:rPr>
              <a:t>사용 함수 정리</a:t>
            </a:r>
            <a:endParaRPr lang="en-US" altLang="ko-KR" sz="2000">
              <a:ea typeface="맑은 고딕"/>
              <a:cs typeface="Calibri" panose="020F0502020204030204"/>
            </a:endParaRPr>
          </a:p>
        </p:txBody>
      </p:sp>
      <p:sp>
        <p:nvSpPr>
          <p:cNvPr id="14" name="TextBox 13">
            <a:extLst>
              <a:ext uri="{FF2B5EF4-FFF2-40B4-BE49-F238E27FC236}">
                <a16:creationId xmlns:a16="http://schemas.microsoft.com/office/drawing/2014/main" id="{A3F3A084-FC57-6FCA-EA62-0098440789A4}"/>
              </a:ext>
            </a:extLst>
          </p:cNvPr>
          <p:cNvSpPr txBox="1"/>
          <p:nvPr/>
        </p:nvSpPr>
        <p:spPr>
          <a:xfrm>
            <a:off x="932149" y="4223741"/>
            <a:ext cx="2478654" cy="1938992"/>
          </a:xfrm>
          <a:prstGeom prst="rect">
            <a:avLst/>
          </a:prstGeom>
          <a:noFill/>
        </p:spPr>
        <p:txBody>
          <a:bodyPr wrap="square" lIns="91440" tIns="45720" rIns="91440" bIns="45720" rtlCol="0" anchor="t">
            <a:spAutoFit/>
          </a:bodyPr>
          <a:lstStyle/>
          <a:p>
            <a:pPr marL="285750" indent="-285750">
              <a:buFontTx/>
              <a:buChar char="-"/>
            </a:pPr>
            <a:r>
              <a:rPr lang="ko-KR" altLang="en-US" sz="2000">
                <a:ea typeface="맑은 고딕"/>
                <a:cs typeface="Calibri"/>
              </a:rPr>
              <a:t>전체 코드</a:t>
            </a:r>
            <a:endParaRPr lang="en-US" altLang="ko-KR" sz="2000">
              <a:ea typeface="맑은 고딕"/>
              <a:cs typeface="Calibri"/>
            </a:endParaRPr>
          </a:p>
          <a:p>
            <a:pPr marL="285750" indent="-285750">
              <a:buFontTx/>
              <a:buChar char="-"/>
            </a:pPr>
            <a:r>
              <a:rPr lang="ko-KR" altLang="en-US" sz="2000">
                <a:ea typeface="맑은 고딕"/>
                <a:cs typeface="Calibri"/>
              </a:rPr>
              <a:t>코드 구현</a:t>
            </a:r>
            <a:endParaRPr lang="en-US" altLang="ko-KR" sz="2000">
              <a:ea typeface="맑은 고딕"/>
              <a:cs typeface="Calibri"/>
            </a:endParaRPr>
          </a:p>
          <a:p>
            <a:pPr marL="285750" indent="-285750">
              <a:buFontTx/>
              <a:buChar char="-"/>
            </a:pPr>
            <a:r>
              <a:rPr lang="ko-KR" altLang="en-US" sz="2000">
                <a:ea typeface="맑은 고딕"/>
                <a:cs typeface="Calibri"/>
              </a:rPr>
              <a:t>코드 분석</a:t>
            </a:r>
            <a:endParaRPr lang="en-US" altLang="ko-KR" sz="2000">
              <a:ea typeface="맑은 고딕"/>
              <a:cs typeface="Calibri"/>
            </a:endParaRPr>
          </a:p>
          <a:p>
            <a:pPr marL="285750" indent="-285750">
              <a:buFontTx/>
              <a:buChar char="-"/>
            </a:pPr>
            <a:r>
              <a:rPr lang="ko-KR" altLang="en-US" sz="2000">
                <a:ea typeface="맑은 고딕"/>
                <a:cs typeface="Calibri"/>
              </a:rPr>
              <a:t>발전 전체 코드</a:t>
            </a:r>
            <a:endParaRPr lang="en-US" altLang="ko-KR" sz="2000">
              <a:ea typeface="맑은 고딕"/>
              <a:cs typeface="Calibri"/>
            </a:endParaRPr>
          </a:p>
          <a:p>
            <a:pPr marL="285750" indent="-285750">
              <a:buFontTx/>
              <a:buChar char="-"/>
            </a:pPr>
            <a:r>
              <a:rPr lang="ko-KR" altLang="en-US" sz="2000">
                <a:ea typeface="맑은 고딕"/>
                <a:cs typeface="Calibri"/>
              </a:rPr>
              <a:t>발전 코드 구현</a:t>
            </a:r>
            <a:endParaRPr lang="en-US" altLang="ko-KR" sz="2000">
              <a:ea typeface="맑은 고딕"/>
              <a:cs typeface="Calibri"/>
            </a:endParaRPr>
          </a:p>
          <a:p>
            <a:pPr marL="285750" indent="-285750">
              <a:buFontTx/>
              <a:buChar char="-"/>
            </a:pPr>
            <a:r>
              <a:rPr lang="ko-KR" altLang="en-US" sz="2000">
                <a:ea typeface="맑은 고딕"/>
                <a:cs typeface="Calibri"/>
              </a:rPr>
              <a:t>발전 코드 분석</a:t>
            </a:r>
          </a:p>
        </p:txBody>
      </p:sp>
      <p:sp>
        <p:nvSpPr>
          <p:cNvPr id="9" name="TextBox 8">
            <a:extLst>
              <a:ext uri="{FF2B5EF4-FFF2-40B4-BE49-F238E27FC236}">
                <a16:creationId xmlns:a16="http://schemas.microsoft.com/office/drawing/2014/main" id="{B2DB8943-18F7-D16E-45D4-CAFC92AD8B2E}"/>
              </a:ext>
            </a:extLst>
          </p:cNvPr>
          <p:cNvSpPr txBox="1"/>
          <p:nvPr/>
        </p:nvSpPr>
        <p:spPr>
          <a:xfrm>
            <a:off x="4572000" y="5097167"/>
            <a:ext cx="5227851" cy="1938992"/>
          </a:xfrm>
          <a:prstGeom prst="rect">
            <a:avLst/>
          </a:prstGeom>
          <a:noFill/>
        </p:spPr>
        <p:txBody>
          <a:bodyPr wrap="square" lIns="91440" tIns="45720" rIns="91440" bIns="45720" rtlCol="0" anchor="t">
            <a:spAutoFit/>
          </a:bodyPr>
          <a:lstStyle/>
          <a:p>
            <a:pPr marL="285750" indent="-285750">
              <a:buFont typeface="Calibri"/>
              <a:buChar char="-"/>
            </a:pPr>
            <a:r>
              <a:rPr lang="ko-KR" altLang="en-US" sz="2000">
                <a:ea typeface="맑은 고딕"/>
                <a:cs typeface="Calibri"/>
              </a:rPr>
              <a:t>게임 직접 실행</a:t>
            </a:r>
            <a:endParaRPr lang="en-US" altLang="ko-KR" sz="2000">
              <a:ea typeface="맑은 고딕"/>
              <a:cs typeface="Calibri"/>
            </a:endParaRPr>
          </a:p>
          <a:p>
            <a:pPr marL="285750" indent="-285750">
              <a:buFont typeface="Calibri"/>
              <a:buChar char="-"/>
            </a:pPr>
            <a:r>
              <a:rPr lang="ko-KR" altLang="en-US" sz="2000">
                <a:ea typeface="맑은 고딕"/>
                <a:cs typeface="Calibri"/>
              </a:rPr>
              <a:t>게임 후기</a:t>
            </a:r>
            <a:endParaRPr lang="en-US" altLang="ko-KR" sz="2000">
              <a:ea typeface="맑은 고딕"/>
              <a:cs typeface="Calibri"/>
            </a:endParaRPr>
          </a:p>
          <a:p>
            <a:endParaRPr lang="ko-KR" altLang="en-US" sz="2000">
              <a:ea typeface="맑은 고딕"/>
              <a:cs typeface="Calibri"/>
            </a:endParaRPr>
          </a:p>
          <a:p>
            <a:pPr marL="285750" indent="-285750">
              <a:buFont typeface="Calibri"/>
              <a:buChar char="-"/>
            </a:pPr>
            <a:endParaRPr lang="ko-KR" altLang="en-US" sz="2000">
              <a:ea typeface="맑은 고딕"/>
              <a:cs typeface="Calibri"/>
            </a:endParaRPr>
          </a:p>
          <a:p>
            <a:pPr marL="285750" indent="-285750">
              <a:buFontTx/>
              <a:buChar char="-"/>
            </a:pPr>
            <a:endParaRPr lang="ko-KR" altLang="en-US" sz="2000">
              <a:ea typeface="맑은 고딕"/>
              <a:cs typeface="Calibri"/>
            </a:endParaRPr>
          </a:p>
          <a:p>
            <a:pPr marL="285750" indent="-285750">
              <a:buFontTx/>
              <a:buChar char="-"/>
            </a:pPr>
            <a:endParaRPr lang="ko-KR" altLang="en-US" sz="2000">
              <a:cs typeface="Calibri" panose="020F0502020204030204"/>
            </a:endParaRPr>
          </a:p>
        </p:txBody>
      </p:sp>
      <p:sp>
        <p:nvSpPr>
          <p:cNvPr id="11" name="TextBox 10">
            <a:extLst>
              <a:ext uri="{FF2B5EF4-FFF2-40B4-BE49-F238E27FC236}">
                <a16:creationId xmlns:a16="http://schemas.microsoft.com/office/drawing/2014/main" id="{B5EE5500-AAFE-C70F-B841-4E10339C5FFA}"/>
              </a:ext>
            </a:extLst>
          </p:cNvPr>
          <p:cNvSpPr txBox="1"/>
          <p:nvPr/>
        </p:nvSpPr>
        <p:spPr>
          <a:xfrm>
            <a:off x="4608925" y="2597216"/>
            <a:ext cx="3172269" cy="1938992"/>
          </a:xfrm>
          <a:prstGeom prst="rect">
            <a:avLst/>
          </a:prstGeom>
          <a:noFill/>
        </p:spPr>
        <p:txBody>
          <a:bodyPr wrap="square" lIns="91440" tIns="45720" rIns="91440" bIns="45720" rtlCol="0" anchor="t">
            <a:spAutoFit/>
          </a:bodyPr>
          <a:lstStyle/>
          <a:p>
            <a:pPr marL="285750" indent="-285750">
              <a:buFontTx/>
              <a:buChar char="-"/>
            </a:pPr>
            <a:r>
              <a:rPr lang="ko-KR" altLang="en-US" sz="2000" dirty="0" err="1">
                <a:ea typeface="맑은 고딕"/>
                <a:cs typeface="Calibri"/>
              </a:rPr>
              <a:t>수평오목</a:t>
            </a:r>
            <a:r>
              <a:rPr lang="ko-KR" altLang="en-US" sz="2000" dirty="0">
                <a:ea typeface="맑은 고딕"/>
                <a:cs typeface="Calibri"/>
              </a:rPr>
              <a:t> 전체 코드</a:t>
            </a:r>
            <a:endParaRPr lang="en-US" altLang="ko-KR" sz="2000" dirty="0">
              <a:ea typeface="맑은 고딕"/>
              <a:cs typeface="Calibri"/>
            </a:endParaRPr>
          </a:p>
          <a:p>
            <a:pPr marL="285750" indent="-285750">
              <a:buFontTx/>
              <a:buChar char="-"/>
            </a:pPr>
            <a:r>
              <a:rPr lang="ko-KR" altLang="en-US" sz="2000" dirty="0" err="1">
                <a:ea typeface="맑은 고딕"/>
                <a:cs typeface="Calibri"/>
              </a:rPr>
              <a:t>수평오목</a:t>
            </a:r>
            <a:r>
              <a:rPr lang="ko-KR" altLang="en-US" sz="2000" dirty="0">
                <a:ea typeface="맑은 고딕"/>
                <a:cs typeface="Calibri"/>
              </a:rPr>
              <a:t> 코드 구현</a:t>
            </a:r>
            <a:endParaRPr lang="en-US" altLang="ko-KR" sz="2000" dirty="0">
              <a:ea typeface="맑은 고딕"/>
              <a:cs typeface="Calibri"/>
            </a:endParaRPr>
          </a:p>
          <a:p>
            <a:pPr marL="285750" indent="-285750">
              <a:buFontTx/>
              <a:buChar char="-"/>
            </a:pPr>
            <a:r>
              <a:rPr lang="ko-KR" altLang="en-US" sz="2000" dirty="0" err="1">
                <a:ea typeface="맑은 고딕"/>
                <a:cs typeface="Calibri"/>
              </a:rPr>
              <a:t>수평오목</a:t>
            </a:r>
            <a:r>
              <a:rPr lang="ko-KR" altLang="en-US" sz="2000" dirty="0">
                <a:ea typeface="맑은 고딕"/>
                <a:cs typeface="Calibri"/>
              </a:rPr>
              <a:t> 코드 분석</a:t>
            </a:r>
            <a:endParaRPr lang="en-US" altLang="ko-KR" sz="2000" dirty="0">
              <a:ea typeface="맑은 고딕"/>
              <a:cs typeface="Calibri"/>
            </a:endParaRPr>
          </a:p>
          <a:p>
            <a:pPr marL="285750" indent="-285750">
              <a:buFontTx/>
              <a:buChar char="-"/>
            </a:pPr>
            <a:r>
              <a:rPr lang="ko-KR" altLang="en-US" sz="2000" dirty="0">
                <a:ea typeface="맑은 고딕"/>
                <a:cs typeface="Calibri"/>
              </a:rPr>
              <a:t>오목 전체 코드</a:t>
            </a:r>
            <a:endParaRPr lang="en-US" altLang="ko-KR" sz="2000" dirty="0">
              <a:ea typeface="맑은 고딕"/>
              <a:cs typeface="Calibri"/>
            </a:endParaRPr>
          </a:p>
          <a:p>
            <a:pPr marL="285750" indent="-285750">
              <a:buFontTx/>
              <a:buChar char="-"/>
            </a:pPr>
            <a:r>
              <a:rPr lang="ko-KR" altLang="en-US" sz="2000" dirty="0">
                <a:ea typeface="맑은 고딕"/>
                <a:cs typeface="Calibri"/>
              </a:rPr>
              <a:t>오목 코드 구현</a:t>
            </a:r>
            <a:endParaRPr lang="en-US" altLang="ko-KR" sz="2000" dirty="0">
              <a:ea typeface="맑은 고딕"/>
              <a:cs typeface="Calibri"/>
            </a:endParaRPr>
          </a:p>
          <a:p>
            <a:pPr marL="285750" indent="-285750">
              <a:buFontTx/>
              <a:buChar char="-"/>
            </a:pPr>
            <a:r>
              <a:rPr lang="ko-KR" altLang="en-US" sz="2000" dirty="0">
                <a:ea typeface="맑은 고딕"/>
                <a:cs typeface="Calibri"/>
              </a:rPr>
              <a:t>오목 코드 분석</a:t>
            </a:r>
          </a:p>
        </p:txBody>
      </p:sp>
    </p:spTree>
    <p:extLst>
      <p:ext uri="{BB962C8B-B14F-4D97-AF65-F5344CB8AC3E}">
        <p14:creationId xmlns:p14="http://schemas.microsoft.com/office/powerpoint/2010/main" val="2318755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7755" y="-403"/>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10900" y="453881"/>
            <a:ext cx="9369664"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Tic-tac-toe </a:t>
            </a:r>
            <a:r>
              <a:rPr lang="en-US" altLang="ko-KR" sz="6000" dirty="0" err="1">
                <a:solidFill>
                  <a:srgbClr val="513807"/>
                </a:solidFill>
                <a:latin typeface="Cooper Black"/>
                <a:ea typeface="HY헤드라인M"/>
              </a:rPr>
              <a:t>전체</a:t>
            </a:r>
            <a:r>
              <a:rPr lang="en-US" altLang="ko-KR" sz="6000" dirty="0">
                <a:solidFill>
                  <a:srgbClr val="513807"/>
                </a:solidFill>
                <a:latin typeface="Cooper Black"/>
                <a:ea typeface="HY헤드라인M"/>
              </a:rPr>
              <a:t> </a:t>
            </a:r>
            <a:r>
              <a:rPr lang="ko-KR" altLang="en-US" sz="6000" dirty="0">
                <a:solidFill>
                  <a:srgbClr val="513807"/>
                </a:solidFill>
                <a:latin typeface="Cooper Black"/>
                <a:ea typeface="HY헤드라인M"/>
              </a:rPr>
              <a:t>발전</a:t>
            </a:r>
            <a:r>
              <a:rPr lang="en-US" altLang="ko-KR" sz="6000" dirty="0" err="1">
                <a:solidFill>
                  <a:srgbClr val="513807"/>
                </a:solidFill>
                <a:latin typeface="Cooper Black"/>
                <a:ea typeface="HY헤드라인M"/>
              </a:rPr>
              <a:t>코드</a:t>
            </a:r>
            <a:endParaRPr lang="en-US" altLang="ko-KR" sz="6000" dirty="0">
              <a:solidFill>
                <a:srgbClr val="513807"/>
              </a:solidFill>
              <a:latin typeface="Cooper Black" panose="0208090404030B020404" pitchFamily="18" charset="0"/>
              <a:ea typeface="HY헤드라인M" panose="02030600000101010101" pitchFamily="18" charset="-127"/>
            </a:endParaRPr>
          </a:p>
        </p:txBody>
      </p:sp>
      <p:sp>
        <p:nvSpPr>
          <p:cNvPr id="14" name="TextBox 13">
            <a:extLst>
              <a:ext uri="{FF2B5EF4-FFF2-40B4-BE49-F238E27FC236}">
                <a16:creationId xmlns:a16="http://schemas.microsoft.com/office/drawing/2014/main" id="{40F3EFD0-3480-8043-F8D4-149D4928FD38}"/>
              </a:ext>
            </a:extLst>
          </p:cNvPr>
          <p:cNvSpPr txBox="1"/>
          <p:nvPr/>
        </p:nvSpPr>
        <p:spPr>
          <a:xfrm>
            <a:off x="553333" y="1242321"/>
            <a:ext cx="4300250" cy="830997"/>
          </a:xfrm>
          <a:prstGeom prst="rect">
            <a:avLst/>
          </a:prstGeom>
          <a:noFill/>
        </p:spPr>
        <p:txBody>
          <a:bodyPr wrap="square" rtlCol="0">
            <a:spAutoFit/>
          </a:bodyPr>
          <a:lstStyle/>
          <a:p>
            <a:r>
              <a:rPr lang="ko-KR" altLang="en-US" sz="2400"/>
              <a:t>우승조건</a:t>
            </a:r>
            <a:endParaRPr lang="en-US" altLang="ko-KR" sz="2400"/>
          </a:p>
          <a:p>
            <a:r>
              <a:rPr lang="en-US" altLang="ko-KR" sz="2400"/>
              <a:t>(</a:t>
            </a:r>
            <a:r>
              <a:rPr lang="ko-KR" altLang="en-US" sz="2400"/>
              <a:t>가로</a:t>
            </a:r>
            <a:r>
              <a:rPr lang="en-US" altLang="ko-KR" sz="2400"/>
              <a:t>,</a:t>
            </a:r>
            <a:r>
              <a:rPr lang="ko-KR" altLang="en-US" sz="2400"/>
              <a:t>세로</a:t>
            </a:r>
            <a:r>
              <a:rPr lang="en-US" altLang="ko-KR" sz="2400"/>
              <a:t>,</a:t>
            </a:r>
            <a:r>
              <a:rPr lang="ko-KR" altLang="en-US" sz="2400"/>
              <a:t>대각선</a:t>
            </a:r>
            <a:r>
              <a:rPr lang="en-US" altLang="ko-KR" sz="2400"/>
              <a:t>,</a:t>
            </a:r>
            <a:r>
              <a:rPr lang="ko-KR" altLang="en-US" sz="2400"/>
              <a:t>역대각선</a:t>
            </a:r>
            <a:r>
              <a:rPr lang="en-US" altLang="ko-KR" sz="2400"/>
              <a:t>)</a:t>
            </a:r>
            <a:endParaRPr lang="ko-KR" altLang="en-US" sz="2400"/>
          </a:p>
        </p:txBody>
      </p:sp>
      <p:pic>
        <p:nvPicPr>
          <p:cNvPr id="7" name="그림 6">
            <a:extLst>
              <a:ext uri="{FF2B5EF4-FFF2-40B4-BE49-F238E27FC236}">
                <a16:creationId xmlns:a16="http://schemas.microsoft.com/office/drawing/2014/main" id="{83DA2DD5-0F1F-2C56-1A63-8D49E9EFB56C}"/>
              </a:ext>
            </a:extLst>
          </p:cNvPr>
          <p:cNvPicPr>
            <a:picLocks noChangeAspect="1"/>
          </p:cNvPicPr>
          <p:nvPr/>
        </p:nvPicPr>
        <p:blipFill>
          <a:blip r:embed="rId3"/>
          <a:stretch>
            <a:fillRect/>
          </a:stretch>
        </p:blipFill>
        <p:spPr>
          <a:xfrm>
            <a:off x="607742" y="2070225"/>
            <a:ext cx="3731203" cy="4393376"/>
          </a:xfrm>
          <a:prstGeom prst="rect">
            <a:avLst/>
          </a:prstGeom>
        </p:spPr>
      </p:pic>
      <p:pic>
        <p:nvPicPr>
          <p:cNvPr id="10" name="그림 9">
            <a:extLst>
              <a:ext uri="{FF2B5EF4-FFF2-40B4-BE49-F238E27FC236}">
                <a16:creationId xmlns:a16="http://schemas.microsoft.com/office/drawing/2014/main" id="{5EB3712B-4F54-1F64-A3E5-407CAB9371EB}"/>
              </a:ext>
            </a:extLst>
          </p:cNvPr>
          <p:cNvPicPr>
            <a:picLocks noChangeAspect="1"/>
          </p:cNvPicPr>
          <p:nvPr/>
        </p:nvPicPr>
        <p:blipFill>
          <a:blip r:embed="rId4"/>
          <a:stretch>
            <a:fillRect/>
          </a:stretch>
        </p:blipFill>
        <p:spPr>
          <a:xfrm>
            <a:off x="4953275" y="1902724"/>
            <a:ext cx="3566328" cy="4662376"/>
          </a:xfrm>
          <a:prstGeom prst="rect">
            <a:avLst/>
          </a:prstGeom>
        </p:spPr>
      </p:pic>
    </p:spTree>
    <p:extLst>
      <p:ext uri="{BB962C8B-B14F-4D97-AF65-F5344CB8AC3E}">
        <p14:creationId xmlns:p14="http://schemas.microsoft.com/office/powerpoint/2010/main" val="2903953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10900" y="453881"/>
            <a:ext cx="9369664"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Tic-tac-toe </a:t>
            </a:r>
            <a:r>
              <a:rPr lang="en-US" altLang="ko-KR" sz="6000" dirty="0" err="1">
                <a:solidFill>
                  <a:srgbClr val="513807"/>
                </a:solidFill>
                <a:latin typeface="Cooper Black"/>
                <a:ea typeface="HY헤드라인M"/>
              </a:rPr>
              <a:t>전체</a:t>
            </a:r>
            <a:r>
              <a:rPr lang="en-US" altLang="ko-KR" sz="6000" dirty="0">
                <a:solidFill>
                  <a:srgbClr val="513807"/>
                </a:solidFill>
                <a:latin typeface="Cooper Black"/>
                <a:ea typeface="HY헤드라인M"/>
              </a:rPr>
              <a:t> </a:t>
            </a:r>
            <a:r>
              <a:rPr lang="ko-KR" altLang="en-US" sz="6000" dirty="0">
                <a:solidFill>
                  <a:srgbClr val="513807"/>
                </a:solidFill>
                <a:latin typeface="Cooper Black"/>
                <a:ea typeface="HY헤드라인M"/>
              </a:rPr>
              <a:t>발전</a:t>
            </a:r>
            <a:r>
              <a:rPr lang="en-US" altLang="ko-KR" sz="6000" dirty="0" err="1">
                <a:solidFill>
                  <a:srgbClr val="513807"/>
                </a:solidFill>
                <a:latin typeface="Cooper Black"/>
                <a:ea typeface="HY헤드라인M"/>
              </a:rPr>
              <a:t>코드</a:t>
            </a:r>
            <a:endParaRPr lang="en-US" altLang="ko-KR" sz="6000" dirty="0">
              <a:solidFill>
                <a:srgbClr val="513807"/>
              </a:solidFill>
              <a:latin typeface="Cooper Black" panose="0208090404030B020404" pitchFamily="18" charset="0"/>
              <a:ea typeface="HY헤드라인M" panose="02030600000101010101" pitchFamily="18" charset="-127"/>
            </a:endParaRPr>
          </a:p>
        </p:txBody>
      </p:sp>
      <p:pic>
        <p:nvPicPr>
          <p:cNvPr id="7" name="그림 6">
            <a:extLst>
              <a:ext uri="{FF2B5EF4-FFF2-40B4-BE49-F238E27FC236}">
                <a16:creationId xmlns:a16="http://schemas.microsoft.com/office/drawing/2014/main" id="{A50497B9-A50D-979B-AC5B-3B026F01EBC9}"/>
              </a:ext>
            </a:extLst>
          </p:cNvPr>
          <p:cNvPicPr>
            <a:picLocks noChangeAspect="1"/>
          </p:cNvPicPr>
          <p:nvPr/>
        </p:nvPicPr>
        <p:blipFill>
          <a:blip r:embed="rId3"/>
          <a:stretch>
            <a:fillRect/>
          </a:stretch>
        </p:blipFill>
        <p:spPr>
          <a:xfrm>
            <a:off x="1792815" y="2010223"/>
            <a:ext cx="5050699" cy="4778057"/>
          </a:xfrm>
          <a:prstGeom prst="rect">
            <a:avLst/>
          </a:prstGeom>
        </p:spPr>
      </p:pic>
      <p:sp>
        <p:nvSpPr>
          <p:cNvPr id="15" name="TextBox 14">
            <a:extLst>
              <a:ext uri="{FF2B5EF4-FFF2-40B4-BE49-F238E27FC236}">
                <a16:creationId xmlns:a16="http://schemas.microsoft.com/office/drawing/2014/main" id="{DA5AD143-0A18-7232-4BF3-E83DEA1335BB}"/>
              </a:ext>
            </a:extLst>
          </p:cNvPr>
          <p:cNvSpPr txBox="1"/>
          <p:nvPr/>
        </p:nvSpPr>
        <p:spPr>
          <a:xfrm>
            <a:off x="4372552" y="2313002"/>
            <a:ext cx="3731813" cy="830997"/>
          </a:xfrm>
          <a:prstGeom prst="rect">
            <a:avLst/>
          </a:prstGeom>
          <a:noFill/>
        </p:spPr>
        <p:txBody>
          <a:bodyPr wrap="square" rtlCol="0">
            <a:spAutoFit/>
          </a:bodyPr>
          <a:lstStyle/>
          <a:p>
            <a:r>
              <a:rPr lang="ko-KR" altLang="en-US" sz="2400"/>
              <a:t>플레이어의 </a:t>
            </a:r>
            <a:r>
              <a:rPr lang="ko-KR" altLang="en-US" sz="2400" err="1"/>
              <a:t>입력값</a:t>
            </a:r>
            <a:r>
              <a:rPr lang="ko-KR" altLang="en-US" sz="2400"/>
              <a:t> 출력</a:t>
            </a:r>
            <a:endParaRPr lang="en-US" altLang="ko-KR" sz="2400"/>
          </a:p>
          <a:p>
            <a:r>
              <a:rPr lang="ko-KR" altLang="en-US" sz="2400"/>
              <a:t>우승여부 출력</a:t>
            </a:r>
          </a:p>
        </p:txBody>
      </p:sp>
    </p:spTree>
    <p:extLst>
      <p:ext uri="{BB962C8B-B14F-4D97-AF65-F5344CB8AC3E}">
        <p14:creationId xmlns:p14="http://schemas.microsoft.com/office/powerpoint/2010/main" val="1976664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9035" y="102466"/>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분석</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pic>
        <p:nvPicPr>
          <p:cNvPr id="18" name="그림 17">
            <a:extLst>
              <a:ext uri="{FF2B5EF4-FFF2-40B4-BE49-F238E27FC236}">
                <a16:creationId xmlns:a16="http://schemas.microsoft.com/office/drawing/2014/main" id="{9D16572A-9898-CDAC-9BAF-6488349F2751}"/>
              </a:ext>
            </a:extLst>
          </p:cNvPr>
          <p:cNvPicPr>
            <a:picLocks noChangeAspect="1"/>
          </p:cNvPicPr>
          <p:nvPr/>
        </p:nvPicPr>
        <p:blipFill>
          <a:blip r:embed="rId4"/>
          <a:stretch>
            <a:fillRect/>
          </a:stretch>
        </p:blipFill>
        <p:spPr>
          <a:xfrm>
            <a:off x="312412" y="3251785"/>
            <a:ext cx="6401693" cy="3153215"/>
          </a:xfrm>
          <a:prstGeom prst="rect">
            <a:avLst/>
          </a:prstGeom>
        </p:spPr>
      </p:pic>
      <p:pic>
        <p:nvPicPr>
          <p:cNvPr id="8" name="그림 7">
            <a:extLst>
              <a:ext uri="{FF2B5EF4-FFF2-40B4-BE49-F238E27FC236}">
                <a16:creationId xmlns:a16="http://schemas.microsoft.com/office/drawing/2014/main" id="{C0C35152-4520-D511-1FF0-8500999E2315}"/>
              </a:ext>
            </a:extLst>
          </p:cNvPr>
          <p:cNvPicPr>
            <a:picLocks noChangeAspect="1"/>
          </p:cNvPicPr>
          <p:nvPr/>
        </p:nvPicPr>
        <p:blipFill>
          <a:blip r:embed="rId5"/>
          <a:stretch>
            <a:fillRect/>
          </a:stretch>
        </p:blipFill>
        <p:spPr>
          <a:xfrm>
            <a:off x="-10343" y="1927400"/>
            <a:ext cx="9034626" cy="1501600"/>
          </a:xfrm>
          <a:prstGeom prst="rect">
            <a:avLst/>
          </a:prstGeom>
        </p:spPr>
      </p:pic>
      <p:sp>
        <p:nvSpPr>
          <p:cNvPr id="9" name="직사각형 8">
            <a:extLst>
              <a:ext uri="{FF2B5EF4-FFF2-40B4-BE49-F238E27FC236}">
                <a16:creationId xmlns:a16="http://schemas.microsoft.com/office/drawing/2014/main" id="{DD332021-B770-6672-AFD6-731BF117FD37}"/>
              </a:ext>
            </a:extLst>
          </p:cNvPr>
          <p:cNvSpPr/>
          <p:nvPr/>
        </p:nvSpPr>
        <p:spPr>
          <a:xfrm>
            <a:off x="385721" y="1898439"/>
            <a:ext cx="7461614" cy="3794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760149C2-87D5-F5D9-DAFE-E2912FF8A0D4}"/>
              </a:ext>
            </a:extLst>
          </p:cNvPr>
          <p:cNvCxnSpPr>
            <a:cxnSpLocks/>
          </p:cNvCxnSpPr>
          <p:nvPr/>
        </p:nvCxnSpPr>
        <p:spPr>
          <a:xfrm flipV="1">
            <a:off x="860901" y="2277935"/>
            <a:ext cx="1417842" cy="37160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8E8F68D9-BFD6-025D-10A5-F6A37441E958}"/>
              </a:ext>
            </a:extLst>
          </p:cNvPr>
          <p:cNvSpPr/>
          <p:nvPr/>
        </p:nvSpPr>
        <p:spPr>
          <a:xfrm>
            <a:off x="860901" y="5899730"/>
            <a:ext cx="3261156" cy="4341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CD1140B-5DE9-C192-C6CD-85B9C0CDEE27}"/>
              </a:ext>
            </a:extLst>
          </p:cNvPr>
          <p:cNvSpPr txBox="1"/>
          <p:nvPr/>
        </p:nvSpPr>
        <p:spPr>
          <a:xfrm>
            <a:off x="3914419" y="4828392"/>
            <a:ext cx="2263986" cy="646331"/>
          </a:xfrm>
          <a:prstGeom prst="rect">
            <a:avLst/>
          </a:prstGeom>
          <a:noFill/>
        </p:spPr>
        <p:txBody>
          <a:bodyPr wrap="square" rtlCol="0">
            <a:spAutoFit/>
          </a:bodyPr>
          <a:lstStyle/>
          <a:p>
            <a:r>
              <a:rPr lang="en-US" altLang="ko-KR" dirty="0"/>
              <a:t>&lt;</a:t>
            </a:r>
            <a:r>
              <a:rPr lang="ko-KR" altLang="en-US" dirty="0"/>
              <a:t>우승조건함수정의</a:t>
            </a:r>
            <a:endParaRPr lang="en-US" altLang="ko-KR" dirty="0"/>
          </a:p>
          <a:p>
            <a:r>
              <a:rPr lang="ko-KR" altLang="en-US" dirty="0"/>
              <a:t>  게임보드 설정</a:t>
            </a:r>
          </a:p>
        </p:txBody>
      </p:sp>
    </p:spTree>
    <p:extLst>
      <p:ext uri="{BB962C8B-B14F-4D97-AF65-F5344CB8AC3E}">
        <p14:creationId xmlns:p14="http://schemas.microsoft.com/office/powerpoint/2010/main" val="629851582"/>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6" name="TextBox 5">
            <a:extLst>
              <a:ext uri="{FF2B5EF4-FFF2-40B4-BE49-F238E27FC236}">
                <a16:creationId xmlns:a16="http://schemas.microsoft.com/office/drawing/2014/main" id="{D0683510-1646-06D5-6417-4449E396E8EF}"/>
              </a:ext>
            </a:extLst>
          </p:cNvPr>
          <p:cNvSpPr txBox="1"/>
          <p:nvPr/>
        </p:nvSpPr>
        <p:spPr>
          <a:xfrm>
            <a:off x="118194" y="1949171"/>
            <a:ext cx="3731203" cy="369332"/>
          </a:xfrm>
          <a:prstGeom prst="rect">
            <a:avLst/>
          </a:prstGeom>
          <a:noFill/>
        </p:spPr>
        <p:txBody>
          <a:bodyPr wrap="square" rtlCol="0">
            <a:spAutoFit/>
          </a:bodyPr>
          <a:lstStyle/>
          <a:p>
            <a:r>
              <a:rPr lang="ko-KR" altLang="en-US" dirty="0"/>
              <a:t>우승조건  </a:t>
            </a:r>
            <a:r>
              <a:rPr lang="en-US" altLang="ko-KR" dirty="0"/>
              <a:t>-  </a:t>
            </a:r>
            <a:r>
              <a:rPr lang="ko-KR" altLang="en-US" dirty="0"/>
              <a:t>초기변수 설정</a:t>
            </a:r>
            <a:endParaRPr lang="en-US" altLang="ko-KR" dirty="0"/>
          </a:p>
        </p:txBody>
      </p:sp>
      <p:sp>
        <p:nvSpPr>
          <p:cNvPr id="24" name="TextBox 23">
            <a:extLst>
              <a:ext uri="{FF2B5EF4-FFF2-40B4-BE49-F238E27FC236}">
                <a16:creationId xmlns:a16="http://schemas.microsoft.com/office/drawing/2014/main" id="{36404F33-CCC7-8302-DA66-BE6AE99EDB74}"/>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분석</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pic>
        <p:nvPicPr>
          <p:cNvPr id="9" name="그림 8">
            <a:extLst>
              <a:ext uri="{FF2B5EF4-FFF2-40B4-BE49-F238E27FC236}">
                <a16:creationId xmlns:a16="http://schemas.microsoft.com/office/drawing/2014/main" id="{71BFBC7E-D927-91E8-46CA-C197D004D97A}"/>
              </a:ext>
            </a:extLst>
          </p:cNvPr>
          <p:cNvPicPr>
            <a:picLocks noChangeAspect="1"/>
          </p:cNvPicPr>
          <p:nvPr/>
        </p:nvPicPr>
        <p:blipFill>
          <a:blip r:embed="rId3"/>
          <a:stretch>
            <a:fillRect/>
          </a:stretch>
        </p:blipFill>
        <p:spPr>
          <a:xfrm>
            <a:off x="0" y="2336692"/>
            <a:ext cx="9040693" cy="1434663"/>
          </a:xfrm>
          <a:prstGeom prst="rect">
            <a:avLst/>
          </a:prstGeom>
        </p:spPr>
      </p:pic>
      <p:sp>
        <p:nvSpPr>
          <p:cNvPr id="20" name="직사각형 19">
            <a:extLst>
              <a:ext uri="{FF2B5EF4-FFF2-40B4-BE49-F238E27FC236}">
                <a16:creationId xmlns:a16="http://schemas.microsoft.com/office/drawing/2014/main" id="{E01224CD-18D1-3260-D45F-B0105BD8D5AE}"/>
              </a:ext>
            </a:extLst>
          </p:cNvPr>
          <p:cNvSpPr/>
          <p:nvPr/>
        </p:nvSpPr>
        <p:spPr>
          <a:xfrm>
            <a:off x="821519" y="2710927"/>
            <a:ext cx="8219174" cy="11700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18573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6" name="TextBox 5">
            <a:extLst>
              <a:ext uri="{FF2B5EF4-FFF2-40B4-BE49-F238E27FC236}">
                <a16:creationId xmlns:a16="http://schemas.microsoft.com/office/drawing/2014/main" id="{D0683510-1646-06D5-6417-4449E396E8EF}"/>
              </a:ext>
            </a:extLst>
          </p:cNvPr>
          <p:cNvSpPr txBox="1"/>
          <p:nvPr/>
        </p:nvSpPr>
        <p:spPr>
          <a:xfrm>
            <a:off x="118194" y="1949171"/>
            <a:ext cx="3731203" cy="369332"/>
          </a:xfrm>
          <a:prstGeom prst="rect">
            <a:avLst/>
          </a:prstGeom>
          <a:noFill/>
        </p:spPr>
        <p:txBody>
          <a:bodyPr wrap="square" rtlCol="0">
            <a:spAutoFit/>
          </a:bodyPr>
          <a:lstStyle/>
          <a:p>
            <a:r>
              <a:rPr lang="ko-KR" altLang="en-US" dirty="0"/>
              <a:t>우승조건  </a:t>
            </a:r>
            <a:r>
              <a:rPr lang="en-US" altLang="ko-KR" dirty="0"/>
              <a:t>-</a:t>
            </a:r>
            <a:r>
              <a:rPr lang="ko-KR" altLang="en-US" dirty="0"/>
              <a:t> 수평</a:t>
            </a:r>
            <a:endParaRPr lang="en-US" altLang="ko-KR" dirty="0"/>
          </a:p>
        </p:txBody>
      </p:sp>
      <p:sp>
        <p:nvSpPr>
          <p:cNvPr id="24" name="TextBox 23">
            <a:extLst>
              <a:ext uri="{FF2B5EF4-FFF2-40B4-BE49-F238E27FC236}">
                <a16:creationId xmlns:a16="http://schemas.microsoft.com/office/drawing/2014/main" id="{36404F33-CCC7-8302-DA66-BE6AE99EDB74}"/>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분석</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pic>
        <p:nvPicPr>
          <p:cNvPr id="7" name="그림 6">
            <a:extLst>
              <a:ext uri="{FF2B5EF4-FFF2-40B4-BE49-F238E27FC236}">
                <a16:creationId xmlns:a16="http://schemas.microsoft.com/office/drawing/2014/main" id="{EEFDA335-51D4-E5E8-EA8F-6D1EA9110303}"/>
              </a:ext>
            </a:extLst>
          </p:cNvPr>
          <p:cNvPicPr>
            <a:picLocks noChangeAspect="1"/>
          </p:cNvPicPr>
          <p:nvPr/>
        </p:nvPicPr>
        <p:blipFill>
          <a:blip r:embed="rId4"/>
          <a:stretch>
            <a:fillRect/>
          </a:stretch>
        </p:blipFill>
        <p:spPr>
          <a:xfrm>
            <a:off x="226590" y="2328360"/>
            <a:ext cx="8666355" cy="2388366"/>
          </a:xfrm>
          <a:prstGeom prst="rect">
            <a:avLst/>
          </a:prstGeom>
        </p:spPr>
      </p:pic>
    </p:spTree>
    <p:extLst>
      <p:ext uri="{BB962C8B-B14F-4D97-AF65-F5344CB8AC3E}">
        <p14:creationId xmlns:p14="http://schemas.microsoft.com/office/powerpoint/2010/main" val="331496180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6" name="TextBox 5">
            <a:extLst>
              <a:ext uri="{FF2B5EF4-FFF2-40B4-BE49-F238E27FC236}">
                <a16:creationId xmlns:a16="http://schemas.microsoft.com/office/drawing/2014/main" id="{D0683510-1646-06D5-6417-4449E396E8EF}"/>
              </a:ext>
            </a:extLst>
          </p:cNvPr>
          <p:cNvSpPr txBox="1"/>
          <p:nvPr/>
        </p:nvSpPr>
        <p:spPr>
          <a:xfrm>
            <a:off x="118194" y="1949171"/>
            <a:ext cx="3731203" cy="369332"/>
          </a:xfrm>
          <a:prstGeom prst="rect">
            <a:avLst/>
          </a:prstGeom>
          <a:noFill/>
        </p:spPr>
        <p:txBody>
          <a:bodyPr wrap="square" rtlCol="0">
            <a:spAutoFit/>
          </a:bodyPr>
          <a:lstStyle/>
          <a:p>
            <a:r>
              <a:rPr lang="ko-KR" altLang="en-US" dirty="0"/>
              <a:t>우승조건  </a:t>
            </a:r>
            <a:r>
              <a:rPr lang="en-US" altLang="ko-KR" dirty="0"/>
              <a:t>-</a:t>
            </a:r>
            <a:r>
              <a:rPr lang="ko-KR" altLang="en-US" dirty="0"/>
              <a:t> 수직</a:t>
            </a:r>
            <a:endParaRPr lang="en-US" altLang="ko-KR" dirty="0"/>
          </a:p>
        </p:txBody>
      </p:sp>
      <p:sp>
        <p:nvSpPr>
          <p:cNvPr id="24" name="TextBox 23">
            <a:extLst>
              <a:ext uri="{FF2B5EF4-FFF2-40B4-BE49-F238E27FC236}">
                <a16:creationId xmlns:a16="http://schemas.microsoft.com/office/drawing/2014/main" id="{36404F33-CCC7-8302-DA66-BE6AE99EDB74}"/>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분석</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pic>
        <p:nvPicPr>
          <p:cNvPr id="8" name="그림 7">
            <a:extLst>
              <a:ext uri="{FF2B5EF4-FFF2-40B4-BE49-F238E27FC236}">
                <a16:creationId xmlns:a16="http://schemas.microsoft.com/office/drawing/2014/main" id="{1DE68D96-6615-A943-7404-CEB1C09AB7F1}"/>
              </a:ext>
            </a:extLst>
          </p:cNvPr>
          <p:cNvPicPr>
            <a:picLocks noChangeAspect="1"/>
          </p:cNvPicPr>
          <p:nvPr/>
        </p:nvPicPr>
        <p:blipFill>
          <a:blip r:embed="rId4"/>
          <a:stretch>
            <a:fillRect/>
          </a:stretch>
        </p:blipFill>
        <p:spPr>
          <a:xfrm>
            <a:off x="118194" y="2357136"/>
            <a:ext cx="8922037" cy="2485527"/>
          </a:xfrm>
          <a:prstGeom prst="rect">
            <a:avLst/>
          </a:prstGeom>
        </p:spPr>
      </p:pic>
    </p:spTree>
    <p:extLst>
      <p:ext uri="{BB962C8B-B14F-4D97-AF65-F5344CB8AC3E}">
        <p14:creationId xmlns:p14="http://schemas.microsoft.com/office/powerpoint/2010/main" val="3583200886"/>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17755" y="76649"/>
            <a:ext cx="9158514" cy="6858000"/>
          </a:xfrm>
          <a:prstGeom prst="rect">
            <a:avLst/>
          </a:prstGeom>
        </p:spPr>
      </p:pic>
      <p:sp>
        <p:nvSpPr>
          <p:cNvPr id="6" name="TextBox 5">
            <a:extLst>
              <a:ext uri="{FF2B5EF4-FFF2-40B4-BE49-F238E27FC236}">
                <a16:creationId xmlns:a16="http://schemas.microsoft.com/office/drawing/2014/main" id="{D0683510-1646-06D5-6417-4449E396E8EF}"/>
              </a:ext>
            </a:extLst>
          </p:cNvPr>
          <p:cNvSpPr txBox="1"/>
          <p:nvPr/>
        </p:nvSpPr>
        <p:spPr>
          <a:xfrm>
            <a:off x="118194" y="1949171"/>
            <a:ext cx="3731203" cy="369332"/>
          </a:xfrm>
          <a:prstGeom prst="rect">
            <a:avLst/>
          </a:prstGeom>
          <a:noFill/>
        </p:spPr>
        <p:txBody>
          <a:bodyPr wrap="square" rtlCol="0">
            <a:spAutoFit/>
          </a:bodyPr>
          <a:lstStyle/>
          <a:p>
            <a:r>
              <a:rPr lang="ko-KR" altLang="en-US" dirty="0"/>
              <a:t>우승조건  </a:t>
            </a:r>
            <a:r>
              <a:rPr lang="en-US" altLang="ko-KR" dirty="0"/>
              <a:t>-</a:t>
            </a:r>
            <a:r>
              <a:rPr lang="ko-KR" altLang="en-US" dirty="0"/>
              <a:t> 대각선</a:t>
            </a:r>
            <a:endParaRPr lang="en-US" altLang="ko-KR" dirty="0"/>
          </a:p>
        </p:txBody>
      </p:sp>
      <p:sp>
        <p:nvSpPr>
          <p:cNvPr id="24" name="TextBox 23">
            <a:extLst>
              <a:ext uri="{FF2B5EF4-FFF2-40B4-BE49-F238E27FC236}">
                <a16:creationId xmlns:a16="http://schemas.microsoft.com/office/drawing/2014/main" id="{36404F33-CCC7-8302-DA66-BE6AE99EDB74}"/>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분석</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sp>
        <p:nvSpPr>
          <p:cNvPr id="9" name="TextBox 8">
            <a:extLst>
              <a:ext uri="{FF2B5EF4-FFF2-40B4-BE49-F238E27FC236}">
                <a16:creationId xmlns:a16="http://schemas.microsoft.com/office/drawing/2014/main" id="{940A1BA2-0B7A-66A9-1BD3-F5F393BEB429}"/>
              </a:ext>
            </a:extLst>
          </p:cNvPr>
          <p:cNvSpPr txBox="1"/>
          <p:nvPr/>
        </p:nvSpPr>
        <p:spPr>
          <a:xfrm>
            <a:off x="111934" y="2235999"/>
            <a:ext cx="2619375" cy="369332"/>
          </a:xfrm>
          <a:prstGeom prst="rect">
            <a:avLst/>
          </a:prstGeom>
          <a:noFill/>
        </p:spPr>
        <p:txBody>
          <a:bodyPr wrap="square" rtlCol="0">
            <a:spAutoFit/>
          </a:bodyPr>
          <a:lstStyle/>
          <a:p>
            <a:r>
              <a:rPr lang="ko-KR" altLang="en-US" dirty="0"/>
              <a:t>방법 </a:t>
            </a:r>
            <a:r>
              <a:rPr lang="en-US" altLang="ko-KR" dirty="0"/>
              <a:t>1 -</a:t>
            </a:r>
            <a:r>
              <a:rPr lang="ko-KR" altLang="en-US" dirty="0"/>
              <a:t>직접비교</a:t>
            </a:r>
          </a:p>
        </p:txBody>
      </p:sp>
      <p:sp>
        <p:nvSpPr>
          <p:cNvPr id="10" name="TextBox 9">
            <a:extLst>
              <a:ext uri="{FF2B5EF4-FFF2-40B4-BE49-F238E27FC236}">
                <a16:creationId xmlns:a16="http://schemas.microsoft.com/office/drawing/2014/main" id="{35D97382-0C06-2CB8-05BE-5BF680FFA08C}"/>
              </a:ext>
            </a:extLst>
          </p:cNvPr>
          <p:cNvSpPr txBox="1"/>
          <p:nvPr/>
        </p:nvSpPr>
        <p:spPr>
          <a:xfrm>
            <a:off x="200025" y="3427773"/>
            <a:ext cx="2619375" cy="369332"/>
          </a:xfrm>
          <a:prstGeom prst="rect">
            <a:avLst/>
          </a:prstGeom>
          <a:noFill/>
        </p:spPr>
        <p:txBody>
          <a:bodyPr wrap="square" rtlCol="0">
            <a:spAutoFit/>
          </a:bodyPr>
          <a:lstStyle/>
          <a:p>
            <a:r>
              <a:rPr lang="ko-KR" altLang="en-US" dirty="0"/>
              <a:t>방법 </a:t>
            </a:r>
            <a:r>
              <a:rPr lang="en-US" altLang="ko-KR" dirty="0"/>
              <a:t>2- for</a:t>
            </a:r>
            <a:r>
              <a:rPr lang="ko-KR" altLang="en-US" dirty="0"/>
              <a:t>문</a:t>
            </a:r>
          </a:p>
        </p:txBody>
      </p:sp>
      <p:pic>
        <p:nvPicPr>
          <p:cNvPr id="7" name="그림 6">
            <a:extLst>
              <a:ext uri="{FF2B5EF4-FFF2-40B4-BE49-F238E27FC236}">
                <a16:creationId xmlns:a16="http://schemas.microsoft.com/office/drawing/2014/main" id="{2992A1FE-2934-2556-4631-B815E7447174}"/>
              </a:ext>
            </a:extLst>
          </p:cNvPr>
          <p:cNvPicPr>
            <a:picLocks noChangeAspect="1"/>
          </p:cNvPicPr>
          <p:nvPr/>
        </p:nvPicPr>
        <p:blipFill>
          <a:blip r:embed="rId4"/>
          <a:stretch>
            <a:fillRect/>
          </a:stretch>
        </p:blipFill>
        <p:spPr>
          <a:xfrm>
            <a:off x="200025" y="2586425"/>
            <a:ext cx="8578545" cy="840296"/>
          </a:xfrm>
          <a:prstGeom prst="rect">
            <a:avLst/>
          </a:prstGeom>
        </p:spPr>
      </p:pic>
      <p:pic>
        <p:nvPicPr>
          <p:cNvPr id="15" name="그림 14">
            <a:extLst>
              <a:ext uri="{FF2B5EF4-FFF2-40B4-BE49-F238E27FC236}">
                <a16:creationId xmlns:a16="http://schemas.microsoft.com/office/drawing/2014/main" id="{8AADBAA8-B6B3-8141-AC4B-B7DD8260BF0F}"/>
              </a:ext>
            </a:extLst>
          </p:cNvPr>
          <p:cNvPicPr>
            <a:picLocks noChangeAspect="1"/>
          </p:cNvPicPr>
          <p:nvPr/>
        </p:nvPicPr>
        <p:blipFill>
          <a:blip r:embed="rId5"/>
          <a:stretch>
            <a:fillRect/>
          </a:stretch>
        </p:blipFill>
        <p:spPr>
          <a:xfrm>
            <a:off x="238563" y="3743704"/>
            <a:ext cx="7060806" cy="2951283"/>
          </a:xfrm>
          <a:prstGeom prst="rect">
            <a:avLst/>
          </a:prstGeom>
        </p:spPr>
      </p:pic>
    </p:spTree>
    <p:extLst>
      <p:ext uri="{BB962C8B-B14F-4D97-AF65-F5344CB8AC3E}">
        <p14:creationId xmlns:p14="http://schemas.microsoft.com/office/powerpoint/2010/main" val="1067903103"/>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7257" y="-19902"/>
            <a:ext cx="9158514" cy="6858000"/>
          </a:xfrm>
          <a:prstGeom prst="rect">
            <a:avLst/>
          </a:prstGeom>
        </p:spPr>
      </p:pic>
      <p:sp>
        <p:nvSpPr>
          <p:cNvPr id="6" name="TextBox 5">
            <a:extLst>
              <a:ext uri="{FF2B5EF4-FFF2-40B4-BE49-F238E27FC236}">
                <a16:creationId xmlns:a16="http://schemas.microsoft.com/office/drawing/2014/main" id="{D0683510-1646-06D5-6417-4449E396E8EF}"/>
              </a:ext>
            </a:extLst>
          </p:cNvPr>
          <p:cNvSpPr txBox="1"/>
          <p:nvPr/>
        </p:nvSpPr>
        <p:spPr>
          <a:xfrm>
            <a:off x="118194" y="1949171"/>
            <a:ext cx="3731203" cy="369332"/>
          </a:xfrm>
          <a:prstGeom prst="rect">
            <a:avLst/>
          </a:prstGeom>
          <a:noFill/>
        </p:spPr>
        <p:txBody>
          <a:bodyPr wrap="square" rtlCol="0">
            <a:spAutoFit/>
          </a:bodyPr>
          <a:lstStyle/>
          <a:p>
            <a:r>
              <a:rPr lang="ko-KR" altLang="en-US" dirty="0"/>
              <a:t>우승조건  </a:t>
            </a:r>
            <a:r>
              <a:rPr lang="en-US" altLang="ko-KR" dirty="0"/>
              <a:t>-</a:t>
            </a:r>
            <a:r>
              <a:rPr lang="ko-KR" altLang="en-US" dirty="0"/>
              <a:t> 대각선</a:t>
            </a:r>
            <a:endParaRPr lang="en-US" altLang="ko-KR" dirty="0"/>
          </a:p>
        </p:txBody>
      </p:sp>
      <p:sp>
        <p:nvSpPr>
          <p:cNvPr id="24" name="TextBox 23">
            <a:extLst>
              <a:ext uri="{FF2B5EF4-FFF2-40B4-BE49-F238E27FC236}">
                <a16:creationId xmlns:a16="http://schemas.microsoft.com/office/drawing/2014/main" id="{36404F33-CCC7-8302-DA66-BE6AE99EDB74}"/>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분석</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sp>
        <p:nvSpPr>
          <p:cNvPr id="9" name="TextBox 8">
            <a:extLst>
              <a:ext uri="{FF2B5EF4-FFF2-40B4-BE49-F238E27FC236}">
                <a16:creationId xmlns:a16="http://schemas.microsoft.com/office/drawing/2014/main" id="{940A1BA2-0B7A-66A9-1BD3-F5F393BEB429}"/>
              </a:ext>
            </a:extLst>
          </p:cNvPr>
          <p:cNvSpPr txBox="1"/>
          <p:nvPr/>
        </p:nvSpPr>
        <p:spPr>
          <a:xfrm>
            <a:off x="111934" y="2235999"/>
            <a:ext cx="2619375" cy="369332"/>
          </a:xfrm>
          <a:prstGeom prst="rect">
            <a:avLst/>
          </a:prstGeom>
          <a:noFill/>
        </p:spPr>
        <p:txBody>
          <a:bodyPr wrap="square" rtlCol="0">
            <a:spAutoFit/>
          </a:bodyPr>
          <a:lstStyle/>
          <a:p>
            <a:r>
              <a:rPr lang="ko-KR" altLang="en-US" dirty="0"/>
              <a:t>방법 </a:t>
            </a:r>
            <a:r>
              <a:rPr lang="en-US" altLang="ko-KR" dirty="0"/>
              <a:t>3 – while</a:t>
            </a:r>
            <a:r>
              <a:rPr lang="ko-KR" altLang="en-US" dirty="0"/>
              <a:t>문</a:t>
            </a:r>
          </a:p>
        </p:txBody>
      </p:sp>
      <p:pic>
        <p:nvPicPr>
          <p:cNvPr id="8" name="그림 7">
            <a:extLst>
              <a:ext uri="{FF2B5EF4-FFF2-40B4-BE49-F238E27FC236}">
                <a16:creationId xmlns:a16="http://schemas.microsoft.com/office/drawing/2014/main" id="{A748D1DF-E2CA-5B35-470F-C54FABBF9B59}"/>
              </a:ext>
            </a:extLst>
          </p:cNvPr>
          <p:cNvPicPr>
            <a:picLocks noChangeAspect="1"/>
          </p:cNvPicPr>
          <p:nvPr/>
        </p:nvPicPr>
        <p:blipFill>
          <a:blip r:embed="rId3"/>
          <a:stretch>
            <a:fillRect/>
          </a:stretch>
        </p:blipFill>
        <p:spPr>
          <a:xfrm>
            <a:off x="256560" y="2568969"/>
            <a:ext cx="8656266" cy="3311058"/>
          </a:xfrm>
          <a:prstGeom prst="rect">
            <a:avLst/>
          </a:prstGeom>
        </p:spPr>
      </p:pic>
    </p:spTree>
    <p:extLst>
      <p:ext uri="{BB962C8B-B14F-4D97-AF65-F5344CB8AC3E}">
        <p14:creationId xmlns:p14="http://schemas.microsoft.com/office/powerpoint/2010/main" val="318682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9076"/>
            <a:ext cx="9158514" cy="6858000"/>
          </a:xfrm>
          <a:prstGeom prst="rect">
            <a:avLst/>
          </a:prstGeom>
        </p:spPr>
      </p:pic>
      <p:sp>
        <p:nvSpPr>
          <p:cNvPr id="6" name="TextBox 5">
            <a:extLst>
              <a:ext uri="{FF2B5EF4-FFF2-40B4-BE49-F238E27FC236}">
                <a16:creationId xmlns:a16="http://schemas.microsoft.com/office/drawing/2014/main" id="{D0683510-1646-06D5-6417-4449E396E8EF}"/>
              </a:ext>
            </a:extLst>
          </p:cNvPr>
          <p:cNvSpPr txBox="1"/>
          <p:nvPr/>
        </p:nvSpPr>
        <p:spPr>
          <a:xfrm>
            <a:off x="118194" y="1949171"/>
            <a:ext cx="3731203" cy="369332"/>
          </a:xfrm>
          <a:prstGeom prst="rect">
            <a:avLst/>
          </a:prstGeom>
          <a:noFill/>
        </p:spPr>
        <p:txBody>
          <a:bodyPr wrap="square" rtlCol="0">
            <a:spAutoFit/>
          </a:bodyPr>
          <a:lstStyle/>
          <a:p>
            <a:r>
              <a:rPr lang="ko-KR" altLang="en-US" dirty="0"/>
              <a:t>우승조건  </a:t>
            </a:r>
            <a:r>
              <a:rPr lang="en-US" altLang="ko-KR" dirty="0"/>
              <a:t>-</a:t>
            </a:r>
            <a:r>
              <a:rPr lang="ko-KR" altLang="en-US" dirty="0"/>
              <a:t> 역대각선</a:t>
            </a:r>
            <a:endParaRPr lang="en-US" altLang="ko-KR" dirty="0"/>
          </a:p>
        </p:txBody>
      </p:sp>
      <p:sp>
        <p:nvSpPr>
          <p:cNvPr id="24" name="TextBox 23">
            <a:extLst>
              <a:ext uri="{FF2B5EF4-FFF2-40B4-BE49-F238E27FC236}">
                <a16:creationId xmlns:a16="http://schemas.microsoft.com/office/drawing/2014/main" id="{36404F33-CCC7-8302-DA66-BE6AE99EDB74}"/>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분석</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sp>
        <p:nvSpPr>
          <p:cNvPr id="9" name="TextBox 8">
            <a:extLst>
              <a:ext uri="{FF2B5EF4-FFF2-40B4-BE49-F238E27FC236}">
                <a16:creationId xmlns:a16="http://schemas.microsoft.com/office/drawing/2014/main" id="{940A1BA2-0B7A-66A9-1BD3-F5F393BEB429}"/>
              </a:ext>
            </a:extLst>
          </p:cNvPr>
          <p:cNvSpPr txBox="1"/>
          <p:nvPr/>
        </p:nvSpPr>
        <p:spPr>
          <a:xfrm>
            <a:off x="111934" y="2235999"/>
            <a:ext cx="2619375" cy="369332"/>
          </a:xfrm>
          <a:prstGeom prst="rect">
            <a:avLst/>
          </a:prstGeom>
          <a:noFill/>
        </p:spPr>
        <p:txBody>
          <a:bodyPr wrap="square" rtlCol="0">
            <a:spAutoFit/>
          </a:bodyPr>
          <a:lstStyle/>
          <a:p>
            <a:r>
              <a:rPr lang="ko-KR" altLang="en-US" dirty="0"/>
              <a:t>방법 </a:t>
            </a:r>
            <a:r>
              <a:rPr lang="en-US" altLang="ko-KR" dirty="0"/>
              <a:t>1 -</a:t>
            </a:r>
            <a:r>
              <a:rPr lang="ko-KR" altLang="en-US" dirty="0"/>
              <a:t>직접비교</a:t>
            </a:r>
          </a:p>
        </p:txBody>
      </p:sp>
      <p:sp>
        <p:nvSpPr>
          <p:cNvPr id="10" name="TextBox 9">
            <a:extLst>
              <a:ext uri="{FF2B5EF4-FFF2-40B4-BE49-F238E27FC236}">
                <a16:creationId xmlns:a16="http://schemas.microsoft.com/office/drawing/2014/main" id="{35D97382-0C06-2CB8-05BE-5BF680FFA08C}"/>
              </a:ext>
            </a:extLst>
          </p:cNvPr>
          <p:cNvSpPr txBox="1"/>
          <p:nvPr/>
        </p:nvSpPr>
        <p:spPr>
          <a:xfrm>
            <a:off x="208942" y="3246512"/>
            <a:ext cx="2619375" cy="369332"/>
          </a:xfrm>
          <a:prstGeom prst="rect">
            <a:avLst/>
          </a:prstGeom>
          <a:noFill/>
        </p:spPr>
        <p:txBody>
          <a:bodyPr wrap="square" rtlCol="0">
            <a:spAutoFit/>
          </a:bodyPr>
          <a:lstStyle/>
          <a:p>
            <a:r>
              <a:rPr lang="ko-KR" altLang="en-US" dirty="0"/>
              <a:t>방법 </a:t>
            </a:r>
            <a:r>
              <a:rPr lang="en-US" altLang="ko-KR" dirty="0"/>
              <a:t>2- for</a:t>
            </a:r>
            <a:r>
              <a:rPr lang="ko-KR" altLang="en-US" dirty="0"/>
              <a:t>문</a:t>
            </a:r>
          </a:p>
        </p:txBody>
      </p:sp>
      <p:sp>
        <p:nvSpPr>
          <p:cNvPr id="13" name="TextBox 12">
            <a:extLst>
              <a:ext uri="{FF2B5EF4-FFF2-40B4-BE49-F238E27FC236}">
                <a16:creationId xmlns:a16="http://schemas.microsoft.com/office/drawing/2014/main" id="{B60AE7F9-BAF2-626A-6F34-05A3AE570D42}"/>
              </a:ext>
            </a:extLst>
          </p:cNvPr>
          <p:cNvSpPr txBox="1"/>
          <p:nvPr/>
        </p:nvSpPr>
        <p:spPr>
          <a:xfrm>
            <a:off x="4034176" y="2873223"/>
            <a:ext cx="4900882" cy="369332"/>
          </a:xfrm>
          <a:prstGeom prst="rect">
            <a:avLst/>
          </a:prstGeom>
          <a:noFill/>
        </p:spPr>
        <p:txBody>
          <a:bodyPr wrap="square" rtlCol="0">
            <a:spAutoFit/>
          </a:bodyPr>
          <a:lstStyle/>
          <a:p>
            <a:r>
              <a:rPr lang="en-US" altLang="ko-KR" dirty="0">
                <a:solidFill>
                  <a:schemeClr val="bg1"/>
                </a:solidFill>
              </a:rPr>
              <a:t>//</a:t>
            </a:r>
            <a:r>
              <a:rPr lang="ko-KR" altLang="en-US" dirty="0">
                <a:solidFill>
                  <a:schemeClr val="bg1"/>
                </a:solidFill>
              </a:rPr>
              <a:t>역대각선 카운트는 </a:t>
            </a:r>
            <a:r>
              <a:rPr lang="en-US" altLang="ko-KR" dirty="0">
                <a:solidFill>
                  <a:schemeClr val="bg1"/>
                </a:solidFill>
              </a:rPr>
              <a:t>3</a:t>
            </a:r>
            <a:endParaRPr lang="ko-KR" altLang="en-US" dirty="0">
              <a:solidFill>
                <a:schemeClr val="bg1"/>
              </a:solidFill>
            </a:endParaRPr>
          </a:p>
        </p:txBody>
      </p:sp>
      <p:pic>
        <p:nvPicPr>
          <p:cNvPr id="12" name="그림 11">
            <a:extLst>
              <a:ext uri="{FF2B5EF4-FFF2-40B4-BE49-F238E27FC236}">
                <a16:creationId xmlns:a16="http://schemas.microsoft.com/office/drawing/2014/main" id="{BFC4BD36-39E1-2AAF-4CEE-9C3F0410F273}"/>
              </a:ext>
            </a:extLst>
          </p:cNvPr>
          <p:cNvPicPr>
            <a:picLocks noChangeAspect="1"/>
          </p:cNvPicPr>
          <p:nvPr/>
        </p:nvPicPr>
        <p:blipFill rotWithShape="1">
          <a:blip r:embed="rId3"/>
          <a:srcRect t="33338"/>
          <a:stretch/>
        </p:blipFill>
        <p:spPr>
          <a:xfrm>
            <a:off x="111934" y="2569671"/>
            <a:ext cx="8620278" cy="681561"/>
          </a:xfrm>
          <a:prstGeom prst="rect">
            <a:avLst/>
          </a:prstGeom>
        </p:spPr>
      </p:pic>
      <p:pic>
        <p:nvPicPr>
          <p:cNvPr id="18" name="그림 17">
            <a:extLst>
              <a:ext uri="{FF2B5EF4-FFF2-40B4-BE49-F238E27FC236}">
                <a16:creationId xmlns:a16="http://schemas.microsoft.com/office/drawing/2014/main" id="{C6C0EEC7-8169-C1DC-A3CC-80238362B994}"/>
              </a:ext>
            </a:extLst>
          </p:cNvPr>
          <p:cNvPicPr>
            <a:picLocks noChangeAspect="1"/>
          </p:cNvPicPr>
          <p:nvPr/>
        </p:nvPicPr>
        <p:blipFill>
          <a:blip r:embed="rId4"/>
          <a:stretch>
            <a:fillRect/>
          </a:stretch>
        </p:blipFill>
        <p:spPr>
          <a:xfrm>
            <a:off x="114270" y="3554784"/>
            <a:ext cx="8118006" cy="3140203"/>
          </a:xfrm>
          <a:prstGeom prst="rect">
            <a:avLst/>
          </a:prstGeom>
        </p:spPr>
      </p:pic>
    </p:spTree>
    <p:extLst>
      <p:ext uri="{BB962C8B-B14F-4D97-AF65-F5344CB8AC3E}">
        <p14:creationId xmlns:p14="http://schemas.microsoft.com/office/powerpoint/2010/main" val="143656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1424" y="-403"/>
            <a:ext cx="9158514" cy="6858000"/>
          </a:xfrm>
          <a:prstGeom prst="rect">
            <a:avLst/>
          </a:prstGeom>
        </p:spPr>
      </p:pic>
      <p:sp>
        <p:nvSpPr>
          <p:cNvPr id="24" name="TextBox 23">
            <a:extLst>
              <a:ext uri="{FF2B5EF4-FFF2-40B4-BE49-F238E27FC236}">
                <a16:creationId xmlns:a16="http://schemas.microsoft.com/office/drawing/2014/main" id="{36404F33-CCC7-8302-DA66-BE6AE99EDB74}"/>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분석</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sp>
        <p:nvSpPr>
          <p:cNvPr id="9" name="TextBox 8">
            <a:extLst>
              <a:ext uri="{FF2B5EF4-FFF2-40B4-BE49-F238E27FC236}">
                <a16:creationId xmlns:a16="http://schemas.microsoft.com/office/drawing/2014/main" id="{940A1BA2-0B7A-66A9-1BD3-F5F393BEB429}"/>
              </a:ext>
            </a:extLst>
          </p:cNvPr>
          <p:cNvSpPr txBox="1"/>
          <p:nvPr/>
        </p:nvSpPr>
        <p:spPr>
          <a:xfrm>
            <a:off x="218933" y="1999375"/>
            <a:ext cx="2619375" cy="369332"/>
          </a:xfrm>
          <a:prstGeom prst="rect">
            <a:avLst/>
          </a:prstGeom>
          <a:noFill/>
        </p:spPr>
        <p:txBody>
          <a:bodyPr wrap="square" rtlCol="0">
            <a:spAutoFit/>
          </a:bodyPr>
          <a:lstStyle/>
          <a:p>
            <a:r>
              <a:rPr lang="ko-KR" altLang="en-US" dirty="0"/>
              <a:t>방법 </a:t>
            </a:r>
            <a:r>
              <a:rPr lang="en-US" altLang="ko-KR" dirty="0"/>
              <a:t>3 – while</a:t>
            </a:r>
            <a:r>
              <a:rPr lang="ko-KR" altLang="en-US" dirty="0"/>
              <a:t>문</a:t>
            </a:r>
          </a:p>
        </p:txBody>
      </p:sp>
      <p:pic>
        <p:nvPicPr>
          <p:cNvPr id="6" name="그림 5">
            <a:extLst>
              <a:ext uri="{FF2B5EF4-FFF2-40B4-BE49-F238E27FC236}">
                <a16:creationId xmlns:a16="http://schemas.microsoft.com/office/drawing/2014/main" id="{B8FDE987-52B7-0408-1FC1-B0226A6CAA9A}"/>
              </a:ext>
            </a:extLst>
          </p:cNvPr>
          <p:cNvPicPr>
            <a:picLocks noChangeAspect="1"/>
          </p:cNvPicPr>
          <p:nvPr/>
        </p:nvPicPr>
        <p:blipFill rotWithShape="1">
          <a:blip r:embed="rId3"/>
          <a:srcRect l="-316" t="-209" b="26132"/>
          <a:stretch/>
        </p:blipFill>
        <p:spPr>
          <a:xfrm>
            <a:off x="218933" y="2371194"/>
            <a:ext cx="8826725" cy="2929289"/>
          </a:xfrm>
          <a:prstGeom prst="rect">
            <a:avLst/>
          </a:prstGeom>
        </p:spPr>
      </p:pic>
      <p:sp>
        <p:nvSpPr>
          <p:cNvPr id="3" name="직사각형 2">
            <a:extLst>
              <a:ext uri="{FF2B5EF4-FFF2-40B4-BE49-F238E27FC236}">
                <a16:creationId xmlns:a16="http://schemas.microsoft.com/office/drawing/2014/main" id="{15C9DD4D-405E-6D29-0487-3E4825D5E1D7}"/>
              </a:ext>
            </a:extLst>
          </p:cNvPr>
          <p:cNvSpPr/>
          <p:nvPr/>
        </p:nvSpPr>
        <p:spPr>
          <a:xfrm>
            <a:off x="5701229" y="4833650"/>
            <a:ext cx="385590" cy="3029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9763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8419" y="9524"/>
            <a:ext cx="9158514" cy="6858000"/>
          </a:xfrm>
          <a:prstGeom prst="rect">
            <a:avLst/>
          </a:prstGeom>
        </p:spPr>
      </p:pic>
      <p:sp>
        <p:nvSpPr>
          <p:cNvPr id="10" name="TextBox 9"/>
          <p:cNvSpPr txBox="1"/>
          <p:nvPr/>
        </p:nvSpPr>
        <p:spPr>
          <a:xfrm>
            <a:off x="611990" y="440148"/>
            <a:ext cx="8110151"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Tic-tac-toe </a:t>
            </a:r>
            <a:r>
              <a:rPr lang="en-US" altLang="ko-KR" sz="6000" b="1" err="1">
                <a:solidFill>
                  <a:srgbClr val="513807"/>
                </a:solidFill>
                <a:latin typeface="Cooper Black"/>
                <a:ea typeface="HY헤드라인M"/>
              </a:rPr>
              <a:t>선정</a:t>
            </a:r>
            <a:endParaRPr lang="en-US" altLang="ko-KR" sz="6000" b="1" err="1">
              <a:solidFill>
                <a:srgbClr val="513807"/>
              </a:solidFill>
              <a:latin typeface="Cooper Black" panose="0208090404030B020404" pitchFamily="18" charset="0"/>
              <a:ea typeface="HY헤드라인M" panose="02030600000101010101" pitchFamily="18" charset="-127"/>
            </a:endParaRPr>
          </a:p>
        </p:txBody>
      </p:sp>
      <p:sp>
        <p:nvSpPr>
          <p:cNvPr id="7" name="TextBox 6">
            <a:extLst>
              <a:ext uri="{FF2B5EF4-FFF2-40B4-BE49-F238E27FC236}">
                <a16:creationId xmlns:a16="http://schemas.microsoft.com/office/drawing/2014/main" id="{BC3A46E0-EB6D-970F-3C68-28250309FE61}"/>
              </a:ext>
            </a:extLst>
          </p:cNvPr>
          <p:cNvSpPr txBox="1"/>
          <p:nvPr/>
        </p:nvSpPr>
        <p:spPr>
          <a:xfrm>
            <a:off x="355889" y="4091416"/>
            <a:ext cx="4214949" cy="830997"/>
          </a:xfrm>
          <a:prstGeom prst="rect">
            <a:avLst/>
          </a:prstGeom>
          <a:noFill/>
        </p:spPr>
        <p:txBody>
          <a:bodyPr wrap="square" lIns="91440" tIns="45720" rIns="91440" bIns="45720" rtlCol="0" anchor="t">
            <a:spAutoFit/>
          </a:bodyPr>
          <a:lstStyle/>
          <a:p>
            <a:pPr marL="285750" indent="-285750">
              <a:buFontTx/>
              <a:buChar char="-"/>
            </a:pPr>
            <a:r>
              <a:rPr lang="ko-KR" altLang="en-US" sz="2400" dirty="0">
                <a:ea typeface="맑은 고딕"/>
                <a:cs typeface="Calibri" panose="020F0502020204030204"/>
              </a:rPr>
              <a:t>추억의 게임</a:t>
            </a:r>
          </a:p>
          <a:p>
            <a:pPr marL="285750" indent="-285750">
              <a:buFontTx/>
              <a:buChar char="-"/>
            </a:pPr>
            <a:r>
              <a:rPr lang="ko-KR" altLang="en-US" sz="2400" dirty="0">
                <a:ea typeface="맑은 고딕"/>
                <a:cs typeface="Calibri" panose="020F0502020204030204"/>
              </a:rPr>
              <a:t>전통놀이</a:t>
            </a:r>
          </a:p>
        </p:txBody>
      </p:sp>
      <p:sp>
        <p:nvSpPr>
          <p:cNvPr id="16" name="TextBox 15">
            <a:extLst>
              <a:ext uri="{FF2B5EF4-FFF2-40B4-BE49-F238E27FC236}">
                <a16:creationId xmlns:a16="http://schemas.microsoft.com/office/drawing/2014/main" id="{17D59750-3C64-DA44-B5B8-2DE5DA7EF38D}"/>
              </a:ext>
            </a:extLst>
          </p:cNvPr>
          <p:cNvSpPr txBox="1"/>
          <p:nvPr/>
        </p:nvSpPr>
        <p:spPr>
          <a:xfrm>
            <a:off x="6117538" y="4085561"/>
            <a:ext cx="2966209" cy="830997"/>
          </a:xfrm>
          <a:prstGeom prst="rect">
            <a:avLst/>
          </a:prstGeom>
          <a:noFill/>
        </p:spPr>
        <p:txBody>
          <a:bodyPr wrap="square" lIns="91440" tIns="45720" rIns="91440" bIns="45720" rtlCol="0" anchor="t">
            <a:spAutoFit/>
          </a:bodyPr>
          <a:lstStyle/>
          <a:p>
            <a:r>
              <a:rPr lang="en-US" altLang="ko-KR" sz="2400" dirty="0">
                <a:ea typeface="맑은 고딕"/>
                <a:cs typeface="Calibri"/>
              </a:rPr>
              <a:t>-   </a:t>
            </a:r>
            <a:r>
              <a:rPr lang="ko-KR" altLang="en-US" sz="2400" dirty="0">
                <a:ea typeface="맑은 고딕"/>
                <a:cs typeface="Calibri"/>
              </a:rPr>
              <a:t>칸 수에 따라 </a:t>
            </a:r>
          </a:p>
          <a:p>
            <a:r>
              <a:rPr lang="ko-KR" altLang="en-US" sz="2400" dirty="0">
                <a:ea typeface="맑은 고딕"/>
                <a:cs typeface="Calibri"/>
              </a:rPr>
              <a:t>    난이도 조절가능</a:t>
            </a:r>
            <a:endParaRPr lang="ko-KR" sz="2400" dirty="0"/>
          </a:p>
        </p:txBody>
      </p:sp>
      <p:sp>
        <p:nvSpPr>
          <p:cNvPr id="9" name="TextBox 8">
            <a:extLst>
              <a:ext uri="{FF2B5EF4-FFF2-40B4-BE49-F238E27FC236}">
                <a16:creationId xmlns:a16="http://schemas.microsoft.com/office/drawing/2014/main" id="{D7B4C32C-A625-1423-D698-A174377EFCBF}"/>
              </a:ext>
            </a:extLst>
          </p:cNvPr>
          <p:cNvSpPr txBox="1"/>
          <p:nvPr/>
        </p:nvSpPr>
        <p:spPr>
          <a:xfrm>
            <a:off x="2951966" y="4101426"/>
            <a:ext cx="28237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ltLang="ko-KR" sz="2400" dirty="0" err="1">
                <a:ea typeface="맑은 고딕"/>
                <a:cs typeface="Calibri"/>
              </a:rPr>
              <a:t>간단한</a:t>
            </a:r>
            <a:r>
              <a:rPr lang="en-US" altLang="ko-KR" sz="2400" dirty="0">
                <a:ea typeface="맑은 고딕"/>
                <a:cs typeface="Calibri"/>
              </a:rPr>
              <a:t> </a:t>
            </a:r>
            <a:r>
              <a:rPr lang="en-US" altLang="ko-KR" sz="2400" dirty="0" err="1">
                <a:ea typeface="맑은 고딕"/>
                <a:cs typeface="Calibri"/>
              </a:rPr>
              <a:t>게임이라</a:t>
            </a:r>
            <a:r>
              <a:rPr lang="en-US" altLang="ko-KR" sz="2400" dirty="0">
                <a:ea typeface="맑은 고딕"/>
                <a:cs typeface="Calibri"/>
              </a:rPr>
              <a:t> </a:t>
            </a:r>
            <a:r>
              <a:rPr lang="en-US" altLang="ko-KR" sz="2400" dirty="0" err="1">
                <a:ea typeface="맑은 고딕"/>
                <a:cs typeface="Calibri"/>
              </a:rPr>
              <a:t>이해가</a:t>
            </a:r>
            <a:r>
              <a:rPr lang="en-US" altLang="ko-KR" sz="2400" dirty="0">
                <a:ea typeface="맑은 고딕"/>
                <a:cs typeface="Calibri"/>
              </a:rPr>
              <a:t> </a:t>
            </a:r>
            <a:r>
              <a:rPr lang="en-US" altLang="ko-KR" sz="2400" dirty="0" err="1">
                <a:ea typeface="맑은 고딕"/>
                <a:cs typeface="Calibri"/>
              </a:rPr>
              <a:t>쉬움</a:t>
            </a:r>
            <a:endParaRPr lang="en-US" altLang="ko-KR" sz="2400" dirty="0">
              <a:ea typeface="맑은 고딕"/>
              <a:cs typeface="Calibri"/>
            </a:endParaRPr>
          </a:p>
        </p:txBody>
      </p:sp>
      <p:pic>
        <p:nvPicPr>
          <p:cNvPr id="11" name="그림 12">
            <a:extLst>
              <a:ext uri="{FF2B5EF4-FFF2-40B4-BE49-F238E27FC236}">
                <a16:creationId xmlns:a16="http://schemas.microsoft.com/office/drawing/2014/main" id="{BFC67539-EFA9-222A-DDF2-5FD64E4CB264}"/>
              </a:ext>
            </a:extLst>
          </p:cNvPr>
          <p:cNvPicPr>
            <a:picLocks noChangeAspect="1"/>
          </p:cNvPicPr>
          <p:nvPr/>
        </p:nvPicPr>
        <p:blipFill>
          <a:blip r:embed="rId3"/>
          <a:stretch>
            <a:fillRect/>
          </a:stretch>
        </p:blipFill>
        <p:spPr>
          <a:xfrm>
            <a:off x="691375" y="2810108"/>
            <a:ext cx="1237786" cy="1237786"/>
          </a:xfrm>
          <a:prstGeom prst="rect">
            <a:avLst/>
          </a:prstGeom>
        </p:spPr>
      </p:pic>
      <p:pic>
        <p:nvPicPr>
          <p:cNvPr id="15" name="그림 16">
            <a:extLst>
              <a:ext uri="{FF2B5EF4-FFF2-40B4-BE49-F238E27FC236}">
                <a16:creationId xmlns:a16="http://schemas.microsoft.com/office/drawing/2014/main" id="{BE43B086-D851-4B9D-F237-5D3659BF48E6}"/>
              </a:ext>
            </a:extLst>
          </p:cNvPr>
          <p:cNvPicPr>
            <a:picLocks noChangeAspect="1"/>
          </p:cNvPicPr>
          <p:nvPr/>
        </p:nvPicPr>
        <p:blipFill>
          <a:blip r:embed="rId4"/>
          <a:stretch>
            <a:fillRect/>
          </a:stretch>
        </p:blipFill>
        <p:spPr>
          <a:xfrm>
            <a:off x="3831493" y="2815955"/>
            <a:ext cx="1272910" cy="1272911"/>
          </a:xfrm>
          <a:prstGeom prst="rect">
            <a:avLst/>
          </a:prstGeom>
        </p:spPr>
      </p:pic>
      <p:pic>
        <p:nvPicPr>
          <p:cNvPr id="6" name="그래픽 5" descr="지수 그래프 단색으로 채워진">
            <a:extLst>
              <a:ext uri="{FF2B5EF4-FFF2-40B4-BE49-F238E27FC236}">
                <a16:creationId xmlns:a16="http://schemas.microsoft.com/office/drawing/2014/main" id="{DF33D67B-880E-BFA5-319F-051A096D24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7108" y="2903835"/>
            <a:ext cx="1320051" cy="1320051"/>
          </a:xfrm>
          <a:prstGeom prst="rect">
            <a:avLst/>
          </a:prstGeom>
        </p:spPr>
      </p:pic>
    </p:spTree>
    <p:extLst>
      <p:ext uri="{BB962C8B-B14F-4D97-AF65-F5344CB8AC3E}">
        <p14:creationId xmlns:p14="http://schemas.microsoft.com/office/powerpoint/2010/main" val="109722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1424" y="-403"/>
            <a:ext cx="9158514" cy="6858000"/>
          </a:xfrm>
          <a:prstGeom prst="rect">
            <a:avLst/>
          </a:prstGeom>
        </p:spPr>
      </p:pic>
      <p:sp>
        <p:nvSpPr>
          <p:cNvPr id="6" name="TextBox 5">
            <a:extLst>
              <a:ext uri="{FF2B5EF4-FFF2-40B4-BE49-F238E27FC236}">
                <a16:creationId xmlns:a16="http://schemas.microsoft.com/office/drawing/2014/main" id="{D0683510-1646-06D5-6417-4449E396E8EF}"/>
              </a:ext>
            </a:extLst>
          </p:cNvPr>
          <p:cNvSpPr txBox="1"/>
          <p:nvPr/>
        </p:nvSpPr>
        <p:spPr>
          <a:xfrm>
            <a:off x="118194" y="1949171"/>
            <a:ext cx="8723314" cy="400110"/>
          </a:xfrm>
          <a:prstGeom prst="rect">
            <a:avLst/>
          </a:prstGeom>
          <a:noFill/>
        </p:spPr>
        <p:txBody>
          <a:bodyPr wrap="square" rtlCol="0">
            <a:spAutoFit/>
          </a:bodyPr>
          <a:lstStyle/>
          <a:p>
            <a:r>
              <a:rPr lang="ko-KR" altLang="en-US" sz="2000" dirty="0"/>
              <a:t>우승조건  </a:t>
            </a:r>
            <a:r>
              <a:rPr lang="en-US" altLang="ko-KR" sz="2000" dirty="0"/>
              <a:t>- </a:t>
            </a:r>
            <a:r>
              <a:rPr lang="ko-KR" altLang="en-US" sz="2000" dirty="0"/>
              <a:t>방법 </a:t>
            </a:r>
            <a:r>
              <a:rPr lang="en-US" altLang="ko-KR" sz="2000" dirty="0"/>
              <a:t>1</a:t>
            </a:r>
            <a:r>
              <a:rPr lang="ko-KR" altLang="en-US" sz="2000" dirty="0"/>
              <a:t>로 할 시 카운트가 </a:t>
            </a:r>
            <a:r>
              <a:rPr lang="en-US" altLang="ko-KR" sz="2000" dirty="0"/>
              <a:t>3</a:t>
            </a:r>
            <a:r>
              <a:rPr lang="ko-KR" altLang="en-US" sz="2000" dirty="0"/>
              <a:t>이 </a:t>
            </a:r>
            <a:r>
              <a:rPr lang="ko-KR" altLang="en-US" sz="2000" dirty="0" err="1"/>
              <a:t>될때</a:t>
            </a:r>
            <a:r>
              <a:rPr lang="ko-KR" altLang="en-US" sz="2000" dirty="0"/>
              <a:t> 우승인 </a:t>
            </a:r>
            <a:r>
              <a:rPr lang="en-US" altLang="ko-KR" sz="2000" dirty="0"/>
              <a:t>1</a:t>
            </a:r>
            <a:r>
              <a:rPr lang="ko-KR" altLang="en-US" sz="2000" dirty="0"/>
              <a:t>값을 반환하도록 하기 </a:t>
            </a:r>
            <a:endParaRPr lang="en-US" altLang="ko-KR" sz="2000" dirty="0"/>
          </a:p>
        </p:txBody>
      </p:sp>
      <p:sp>
        <p:nvSpPr>
          <p:cNvPr id="24" name="TextBox 23">
            <a:extLst>
              <a:ext uri="{FF2B5EF4-FFF2-40B4-BE49-F238E27FC236}">
                <a16:creationId xmlns:a16="http://schemas.microsoft.com/office/drawing/2014/main" id="{36404F33-CCC7-8302-DA66-BE6AE99EDB74}"/>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분석</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cxnSp>
        <p:nvCxnSpPr>
          <p:cNvPr id="15" name="직선 화살표 연결선 14">
            <a:extLst>
              <a:ext uri="{FF2B5EF4-FFF2-40B4-BE49-F238E27FC236}">
                <a16:creationId xmlns:a16="http://schemas.microsoft.com/office/drawing/2014/main" id="{A5B68CEE-6B47-D7BF-C81A-ABECD09690C2}"/>
              </a:ext>
            </a:extLst>
          </p:cNvPr>
          <p:cNvCxnSpPr/>
          <p:nvPr/>
        </p:nvCxnSpPr>
        <p:spPr>
          <a:xfrm>
            <a:off x="4264025" y="3833578"/>
            <a:ext cx="0" cy="5135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59B3E5FB-31F6-B114-8184-CB4D4806A447}"/>
              </a:ext>
            </a:extLst>
          </p:cNvPr>
          <p:cNvPicPr>
            <a:picLocks noChangeAspect="1"/>
          </p:cNvPicPr>
          <p:nvPr/>
        </p:nvPicPr>
        <p:blipFill>
          <a:blip r:embed="rId3"/>
          <a:stretch>
            <a:fillRect/>
          </a:stretch>
        </p:blipFill>
        <p:spPr>
          <a:xfrm>
            <a:off x="338322" y="2370668"/>
            <a:ext cx="8125497" cy="718878"/>
          </a:xfrm>
          <a:prstGeom prst="rect">
            <a:avLst/>
          </a:prstGeom>
        </p:spPr>
      </p:pic>
      <p:pic>
        <p:nvPicPr>
          <p:cNvPr id="12" name="그림 11">
            <a:extLst>
              <a:ext uri="{FF2B5EF4-FFF2-40B4-BE49-F238E27FC236}">
                <a16:creationId xmlns:a16="http://schemas.microsoft.com/office/drawing/2014/main" id="{7CFAFD21-F9A1-052E-40D4-E6B9EC844D69}"/>
              </a:ext>
            </a:extLst>
          </p:cNvPr>
          <p:cNvPicPr>
            <a:picLocks noChangeAspect="1"/>
          </p:cNvPicPr>
          <p:nvPr/>
        </p:nvPicPr>
        <p:blipFill>
          <a:blip r:embed="rId4"/>
          <a:stretch>
            <a:fillRect/>
          </a:stretch>
        </p:blipFill>
        <p:spPr>
          <a:xfrm>
            <a:off x="186451" y="3053427"/>
            <a:ext cx="8930607" cy="907781"/>
          </a:xfrm>
          <a:prstGeom prst="rect">
            <a:avLst/>
          </a:prstGeom>
        </p:spPr>
      </p:pic>
      <p:pic>
        <p:nvPicPr>
          <p:cNvPr id="14" name="그림 13">
            <a:extLst>
              <a:ext uri="{FF2B5EF4-FFF2-40B4-BE49-F238E27FC236}">
                <a16:creationId xmlns:a16="http://schemas.microsoft.com/office/drawing/2014/main" id="{E0977E86-483C-4184-F9EF-2FE5DB65B3D2}"/>
              </a:ext>
            </a:extLst>
          </p:cNvPr>
          <p:cNvPicPr>
            <a:picLocks noChangeAspect="1"/>
          </p:cNvPicPr>
          <p:nvPr/>
        </p:nvPicPr>
        <p:blipFill>
          <a:blip r:embed="rId5"/>
          <a:stretch>
            <a:fillRect/>
          </a:stretch>
        </p:blipFill>
        <p:spPr>
          <a:xfrm>
            <a:off x="166922" y="4622258"/>
            <a:ext cx="8695254" cy="1295469"/>
          </a:xfrm>
          <a:prstGeom prst="rect">
            <a:avLst/>
          </a:prstGeom>
        </p:spPr>
      </p:pic>
    </p:spTree>
    <p:extLst>
      <p:ext uri="{BB962C8B-B14F-4D97-AF65-F5344CB8AC3E}">
        <p14:creationId xmlns:p14="http://schemas.microsoft.com/office/powerpoint/2010/main" val="2847546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EED893A4-1D67-B92A-1CAA-5301B0BD23E2}"/>
              </a:ext>
            </a:extLst>
          </p:cNvPr>
          <p:cNvPicPr>
            <a:picLocks noChangeAspect="1"/>
          </p:cNvPicPr>
          <p:nvPr/>
        </p:nvPicPr>
        <p:blipFill>
          <a:blip r:embed="rId3"/>
          <a:stretch>
            <a:fillRect/>
          </a:stretch>
        </p:blipFill>
        <p:spPr>
          <a:xfrm>
            <a:off x="138155" y="2097470"/>
            <a:ext cx="4887229" cy="4518518"/>
          </a:xfrm>
          <a:prstGeom prst="rect">
            <a:avLst/>
          </a:prstGeom>
        </p:spPr>
      </p:pic>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r="9579"/>
          <a:stretch/>
        </p:blipFill>
        <p:spPr>
          <a:xfrm>
            <a:off x="-830" y="42862"/>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481224" y="451260"/>
            <a:ext cx="9369664"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3x3 </a:t>
            </a:r>
            <a:r>
              <a:rPr lang="ko-KR" altLang="en-US" sz="6000" dirty="0">
                <a:solidFill>
                  <a:srgbClr val="513807"/>
                </a:solidFill>
                <a:latin typeface="Cooper Black"/>
                <a:ea typeface="HY헤드라인M"/>
              </a:rPr>
              <a:t>발전</a:t>
            </a:r>
            <a:r>
              <a:rPr lang="en-US" altLang="ko-KR" sz="6000" dirty="0" err="1">
                <a:solidFill>
                  <a:srgbClr val="513807"/>
                </a:solidFill>
                <a:latin typeface="Cooper Black"/>
                <a:ea typeface="HY헤드라인M"/>
              </a:rPr>
              <a:t>코드</a:t>
            </a:r>
            <a:r>
              <a:rPr lang="en-US" altLang="ko-KR" sz="6000" dirty="0">
                <a:solidFill>
                  <a:srgbClr val="513807"/>
                </a:solidFill>
                <a:latin typeface="Cooper Black"/>
                <a:ea typeface="HY헤드라인M"/>
              </a:rPr>
              <a:t> </a:t>
            </a:r>
            <a:r>
              <a:rPr lang="ko-KR" altLang="en-US" sz="6000" dirty="0">
                <a:solidFill>
                  <a:srgbClr val="513807"/>
                </a:solidFill>
                <a:latin typeface="Cooper Black"/>
                <a:ea typeface="HY헤드라인M"/>
              </a:rPr>
              <a:t>분석</a:t>
            </a:r>
            <a:endParaRPr lang="en-US" altLang="ko-KR" sz="6000" dirty="0">
              <a:solidFill>
                <a:srgbClr val="513807"/>
              </a:solidFill>
              <a:latin typeface="Cooper Black" panose="0208090404030B020404" pitchFamily="18" charset="0"/>
              <a:ea typeface="HY헤드라인M" panose="02030600000101010101" pitchFamily="18" charset="-127"/>
            </a:endParaRPr>
          </a:p>
        </p:txBody>
      </p:sp>
      <p:sp>
        <p:nvSpPr>
          <p:cNvPr id="15" name="TextBox 14">
            <a:extLst>
              <a:ext uri="{FF2B5EF4-FFF2-40B4-BE49-F238E27FC236}">
                <a16:creationId xmlns:a16="http://schemas.microsoft.com/office/drawing/2014/main" id="{DA5AD143-0A18-7232-4BF3-E83DEA1335BB}"/>
              </a:ext>
            </a:extLst>
          </p:cNvPr>
          <p:cNvSpPr txBox="1"/>
          <p:nvPr/>
        </p:nvSpPr>
        <p:spPr>
          <a:xfrm>
            <a:off x="1060739" y="3683819"/>
            <a:ext cx="3023802" cy="369332"/>
          </a:xfrm>
          <a:prstGeom prst="rect">
            <a:avLst/>
          </a:prstGeom>
          <a:noFill/>
        </p:spPr>
        <p:txBody>
          <a:bodyPr wrap="square" rtlCol="0">
            <a:spAutoFit/>
          </a:bodyPr>
          <a:lstStyle/>
          <a:p>
            <a:r>
              <a:rPr lang="en-US" altLang="ko-KR" dirty="0"/>
              <a:t>//</a:t>
            </a:r>
            <a:r>
              <a:rPr lang="ko-KR" altLang="en-US" dirty="0" err="1"/>
              <a:t>플레이어값</a:t>
            </a:r>
            <a:r>
              <a:rPr lang="ko-KR" altLang="en-US" dirty="0"/>
              <a:t> 출력</a:t>
            </a:r>
            <a:endParaRPr lang="en-US" altLang="ko-KR" dirty="0"/>
          </a:p>
        </p:txBody>
      </p:sp>
      <p:sp>
        <p:nvSpPr>
          <p:cNvPr id="8" name="직사각형 7">
            <a:extLst>
              <a:ext uri="{FF2B5EF4-FFF2-40B4-BE49-F238E27FC236}">
                <a16:creationId xmlns:a16="http://schemas.microsoft.com/office/drawing/2014/main" id="{53D3E6AF-E4EF-C451-BB72-DC1814B4C733}"/>
              </a:ext>
            </a:extLst>
          </p:cNvPr>
          <p:cNvSpPr/>
          <p:nvPr/>
        </p:nvSpPr>
        <p:spPr>
          <a:xfrm>
            <a:off x="830384" y="4707889"/>
            <a:ext cx="3095625" cy="5187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374DDAAF-364B-2379-CDC4-99DA16B7FEEE}"/>
              </a:ext>
            </a:extLst>
          </p:cNvPr>
          <p:cNvSpPr txBox="1"/>
          <p:nvPr/>
        </p:nvSpPr>
        <p:spPr>
          <a:xfrm>
            <a:off x="1539225" y="2327357"/>
            <a:ext cx="1595861" cy="1477328"/>
          </a:xfrm>
          <a:prstGeom prst="rect">
            <a:avLst/>
          </a:prstGeom>
          <a:noFill/>
        </p:spPr>
        <p:txBody>
          <a:bodyPr wrap="square" rtlCol="0">
            <a:spAutoFit/>
          </a:bodyPr>
          <a:lstStyle/>
          <a:p>
            <a:r>
              <a:rPr lang="en-US" altLang="ko-KR" dirty="0"/>
              <a:t>//</a:t>
            </a:r>
            <a:r>
              <a:rPr lang="ko-KR" altLang="en-US" dirty="0" err="1"/>
              <a:t>코드동일</a:t>
            </a:r>
            <a:endParaRPr lang="en-US" altLang="ko-KR" dirty="0"/>
          </a:p>
          <a:p>
            <a:r>
              <a:rPr lang="en-US" altLang="ko-KR" dirty="0"/>
              <a:t>   </a:t>
            </a:r>
            <a:r>
              <a:rPr lang="ko-KR" altLang="en-US" dirty="0"/>
              <a:t>변수 설정</a:t>
            </a:r>
            <a:endParaRPr lang="en-US" altLang="ko-KR" dirty="0"/>
          </a:p>
          <a:p>
            <a:endParaRPr lang="en-US" altLang="ko-KR" dirty="0"/>
          </a:p>
          <a:p>
            <a:r>
              <a:rPr lang="en-US" altLang="ko-KR" dirty="0"/>
              <a:t> 3*3</a:t>
            </a:r>
            <a:r>
              <a:rPr lang="ko-KR" altLang="en-US" dirty="0"/>
              <a:t>칸에 빈칸 </a:t>
            </a:r>
            <a:endParaRPr lang="en-US" altLang="ko-KR" dirty="0"/>
          </a:p>
          <a:p>
            <a:endParaRPr lang="ko-KR" altLang="en-US" dirty="0"/>
          </a:p>
        </p:txBody>
      </p:sp>
      <p:cxnSp>
        <p:nvCxnSpPr>
          <p:cNvPr id="19" name="직선 화살표 연결선 18">
            <a:extLst>
              <a:ext uri="{FF2B5EF4-FFF2-40B4-BE49-F238E27FC236}">
                <a16:creationId xmlns:a16="http://schemas.microsoft.com/office/drawing/2014/main" id="{FA53369B-492D-E515-748F-6497BE4628F5}"/>
              </a:ext>
            </a:extLst>
          </p:cNvPr>
          <p:cNvCxnSpPr>
            <a:cxnSpLocks/>
          </p:cNvCxnSpPr>
          <p:nvPr/>
        </p:nvCxnSpPr>
        <p:spPr>
          <a:xfrm flipV="1">
            <a:off x="2720394" y="3947338"/>
            <a:ext cx="423316" cy="816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9607D7F7-02FA-EE77-43D5-A65C18CD1248}"/>
              </a:ext>
            </a:extLst>
          </p:cNvPr>
          <p:cNvCxnSpPr>
            <a:cxnSpLocks/>
          </p:cNvCxnSpPr>
          <p:nvPr/>
        </p:nvCxnSpPr>
        <p:spPr>
          <a:xfrm flipV="1">
            <a:off x="5155718" y="5908802"/>
            <a:ext cx="64767" cy="350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5B1153DF-6C61-3025-6C26-07CD1C3DE9D3}"/>
              </a:ext>
            </a:extLst>
          </p:cNvPr>
          <p:cNvPicPr>
            <a:picLocks noChangeAspect="1"/>
          </p:cNvPicPr>
          <p:nvPr/>
        </p:nvPicPr>
        <p:blipFill>
          <a:blip r:embed="rId5"/>
          <a:stretch>
            <a:fillRect/>
          </a:stretch>
        </p:blipFill>
        <p:spPr>
          <a:xfrm>
            <a:off x="783913" y="5285342"/>
            <a:ext cx="7576174" cy="616367"/>
          </a:xfrm>
          <a:prstGeom prst="rect">
            <a:avLst/>
          </a:prstGeom>
        </p:spPr>
      </p:pic>
      <p:sp>
        <p:nvSpPr>
          <p:cNvPr id="12" name="TextBox 11">
            <a:extLst>
              <a:ext uri="{FF2B5EF4-FFF2-40B4-BE49-F238E27FC236}">
                <a16:creationId xmlns:a16="http://schemas.microsoft.com/office/drawing/2014/main" id="{5B179032-76B8-01C4-9AC0-9CFCD8CB23CB}"/>
              </a:ext>
            </a:extLst>
          </p:cNvPr>
          <p:cNvSpPr txBox="1"/>
          <p:nvPr/>
        </p:nvSpPr>
        <p:spPr>
          <a:xfrm>
            <a:off x="-164661" y="4613242"/>
            <a:ext cx="1455975" cy="2308324"/>
          </a:xfrm>
          <a:prstGeom prst="rect">
            <a:avLst/>
          </a:prstGeom>
          <a:noFill/>
        </p:spPr>
        <p:txBody>
          <a:bodyPr wrap="square" rtlCol="0">
            <a:spAutoFit/>
          </a:bodyPr>
          <a:lstStyle/>
          <a:p>
            <a:endParaRPr lang="en-US" altLang="ko-KR" dirty="0"/>
          </a:p>
          <a:p>
            <a:r>
              <a:rPr lang="en-US" altLang="ko-KR" dirty="0"/>
              <a:t>//</a:t>
            </a:r>
            <a:r>
              <a:rPr lang="ko-KR" altLang="en-US" dirty="0"/>
              <a:t>우승여부 </a:t>
            </a:r>
            <a:endParaRPr lang="en-US" altLang="ko-KR" dirty="0"/>
          </a:p>
          <a:p>
            <a:endParaRPr lang="en-US" altLang="ko-KR" dirty="0"/>
          </a:p>
          <a:p>
            <a:endParaRPr lang="en-US" altLang="ko-KR" dirty="0"/>
          </a:p>
          <a:p>
            <a:endParaRPr lang="en-US" altLang="ko-KR" dirty="0"/>
          </a:p>
          <a:p>
            <a:endParaRPr lang="en-US" altLang="ko-KR" dirty="0"/>
          </a:p>
          <a:p>
            <a:r>
              <a:rPr lang="en-US" altLang="ko-KR" dirty="0"/>
              <a:t>//</a:t>
            </a:r>
            <a:r>
              <a:rPr lang="ko-KR" altLang="en-US" dirty="0"/>
              <a:t>동점 </a:t>
            </a:r>
          </a:p>
          <a:p>
            <a:endParaRPr lang="ko-KR" altLang="en-US" dirty="0"/>
          </a:p>
        </p:txBody>
      </p:sp>
      <p:pic>
        <p:nvPicPr>
          <p:cNvPr id="21" name="그림 20">
            <a:extLst>
              <a:ext uri="{FF2B5EF4-FFF2-40B4-BE49-F238E27FC236}">
                <a16:creationId xmlns:a16="http://schemas.microsoft.com/office/drawing/2014/main" id="{B6676F05-8180-B228-5591-F7B7EA961CFB}"/>
              </a:ext>
            </a:extLst>
          </p:cNvPr>
          <p:cNvPicPr>
            <a:picLocks noChangeAspect="1"/>
          </p:cNvPicPr>
          <p:nvPr/>
        </p:nvPicPr>
        <p:blipFill>
          <a:blip r:embed="rId6"/>
          <a:stretch>
            <a:fillRect/>
          </a:stretch>
        </p:blipFill>
        <p:spPr>
          <a:xfrm>
            <a:off x="3163616" y="2032003"/>
            <a:ext cx="5908845" cy="2347349"/>
          </a:xfrm>
          <a:prstGeom prst="rect">
            <a:avLst/>
          </a:prstGeom>
        </p:spPr>
      </p:pic>
      <p:sp>
        <p:nvSpPr>
          <p:cNvPr id="3" name="직사각형 2">
            <a:extLst>
              <a:ext uri="{FF2B5EF4-FFF2-40B4-BE49-F238E27FC236}">
                <a16:creationId xmlns:a16="http://schemas.microsoft.com/office/drawing/2014/main" id="{D504221E-27B7-257A-34BF-5CB305910323}"/>
              </a:ext>
            </a:extLst>
          </p:cNvPr>
          <p:cNvSpPr/>
          <p:nvPr/>
        </p:nvSpPr>
        <p:spPr>
          <a:xfrm>
            <a:off x="709579" y="6231889"/>
            <a:ext cx="4452356" cy="5187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CEC7CB62-57C9-BE9C-7953-14F93514298A}"/>
              </a:ext>
            </a:extLst>
          </p:cNvPr>
          <p:cNvSpPr/>
          <p:nvPr/>
        </p:nvSpPr>
        <p:spPr>
          <a:xfrm>
            <a:off x="3162821" y="1988507"/>
            <a:ext cx="5937849" cy="24441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DD00A4E7-D0C1-5B14-5C2C-547CCAEBB27A}"/>
              </a:ext>
            </a:extLst>
          </p:cNvPr>
          <p:cNvSpPr/>
          <p:nvPr/>
        </p:nvSpPr>
        <p:spPr>
          <a:xfrm>
            <a:off x="790556" y="5338431"/>
            <a:ext cx="7562490" cy="5463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3762014"/>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6" name="TextBox 5">
            <a:extLst>
              <a:ext uri="{FF2B5EF4-FFF2-40B4-BE49-F238E27FC236}">
                <a16:creationId xmlns:a16="http://schemas.microsoft.com/office/drawing/2014/main" id="{AA0C0B2C-D1BB-D370-2602-FCE2EE16327D}"/>
              </a:ext>
            </a:extLst>
          </p:cNvPr>
          <p:cNvSpPr txBox="1"/>
          <p:nvPr/>
        </p:nvSpPr>
        <p:spPr>
          <a:xfrm>
            <a:off x="664368" y="625182"/>
            <a:ext cx="8461877" cy="1015663"/>
          </a:xfrm>
          <a:prstGeom prst="rect">
            <a:avLst/>
          </a:prstGeom>
          <a:noFill/>
        </p:spPr>
        <p:txBody>
          <a:bodyPr wrap="square">
            <a:spAutoFit/>
          </a:bodyPr>
          <a:lstStyle/>
          <a:p>
            <a:r>
              <a:rPr lang="en-US" altLang="ko-KR" sz="6000" b="1" dirty="0">
                <a:solidFill>
                  <a:srgbClr val="513807"/>
                </a:solidFill>
                <a:latin typeface="Cooper Black" panose="0208090404030B020404" pitchFamily="18" charset="0"/>
                <a:ea typeface="HY헤드라인M" panose="02030600000101010101" pitchFamily="18" charset="-127"/>
              </a:rPr>
              <a:t>3x3 </a:t>
            </a:r>
            <a:r>
              <a:rPr lang="ko-KR" altLang="en-US" sz="6000" b="1" dirty="0">
                <a:solidFill>
                  <a:srgbClr val="513807"/>
                </a:solidFill>
                <a:latin typeface="Cooper Black" panose="0208090404030B020404" pitchFamily="18" charset="0"/>
                <a:ea typeface="HY헤드라인M" panose="02030600000101010101" pitchFamily="18" charset="-127"/>
              </a:rPr>
              <a:t>발전 코드 </a:t>
            </a:r>
            <a:r>
              <a:rPr lang="ko-KR" altLang="en-US" sz="6000" b="1" dirty="0" err="1">
                <a:solidFill>
                  <a:srgbClr val="513807"/>
                </a:solidFill>
                <a:latin typeface="Cooper Black" panose="0208090404030B020404" pitchFamily="18" charset="0"/>
                <a:ea typeface="HY헤드라인M" panose="02030600000101010101" pitchFamily="18" charset="-127"/>
              </a:rPr>
              <a:t>콘솔창</a:t>
            </a:r>
            <a:r>
              <a:rPr lang="ko-KR" altLang="en-US" sz="6000" b="1" dirty="0">
                <a:solidFill>
                  <a:srgbClr val="513807"/>
                </a:solidFill>
                <a:latin typeface="Cooper Black" panose="0208090404030B020404" pitchFamily="18" charset="0"/>
                <a:ea typeface="HY헤드라인M" panose="02030600000101010101" pitchFamily="18" charset="-127"/>
              </a:rPr>
              <a:t> </a:t>
            </a:r>
            <a:endParaRPr lang="ko-KR" altLang="en-US" sz="6000" dirty="0"/>
          </a:p>
        </p:txBody>
      </p:sp>
      <p:sp>
        <p:nvSpPr>
          <p:cNvPr id="27" name="TextBox 26">
            <a:extLst>
              <a:ext uri="{FF2B5EF4-FFF2-40B4-BE49-F238E27FC236}">
                <a16:creationId xmlns:a16="http://schemas.microsoft.com/office/drawing/2014/main" id="{99149084-DDC4-FDFC-282B-21C3FF64D591}"/>
              </a:ext>
            </a:extLst>
          </p:cNvPr>
          <p:cNvSpPr txBox="1"/>
          <p:nvPr/>
        </p:nvSpPr>
        <p:spPr>
          <a:xfrm>
            <a:off x="523875" y="1953593"/>
            <a:ext cx="2609850" cy="369332"/>
          </a:xfrm>
          <a:prstGeom prst="rect">
            <a:avLst/>
          </a:prstGeom>
          <a:noFill/>
        </p:spPr>
        <p:txBody>
          <a:bodyPr wrap="square" rtlCol="0">
            <a:spAutoFit/>
          </a:bodyPr>
          <a:lstStyle/>
          <a:p>
            <a:r>
              <a:rPr lang="ko-KR" altLang="en-US" dirty="0"/>
              <a:t>플레이어 </a:t>
            </a:r>
            <a:r>
              <a:rPr lang="en-US" altLang="ko-KR" dirty="0"/>
              <a:t>O</a:t>
            </a:r>
            <a:r>
              <a:rPr lang="ko-KR" altLang="en-US" dirty="0"/>
              <a:t>가 우승 시</a:t>
            </a:r>
          </a:p>
        </p:txBody>
      </p:sp>
      <p:sp>
        <p:nvSpPr>
          <p:cNvPr id="28" name="TextBox 27">
            <a:extLst>
              <a:ext uri="{FF2B5EF4-FFF2-40B4-BE49-F238E27FC236}">
                <a16:creationId xmlns:a16="http://schemas.microsoft.com/office/drawing/2014/main" id="{F92A652E-42D4-757F-78AB-0D9DC7D36FBA}"/>
              </a:ext>
            </a:extLst>
          </p:cNvPr>
          <p:cNvSpPr txBox="1"/>
          <p:nvPr/>
        </p:nvSpPr>
        <p:spPr>
          <a:xfrm>
            <a:off x="517646" y="4396012"/>
            <a:ext cx="2609850" cy="369332"/>
          </a:xfrm>
          <a:prstGeom prst="rect">
            <a:avLst/>
          </a:prstGeom>
          <a:noFill/>
        </p:spPr>
        <p:txBody>
          <a:bodyPr wrap="square" rtlCol="0">
            <a:spAutoFit/>
          </a:bodyPr>
          <a:lstStyle/>
          <a:p>
            <a:r>
              <a:rPr lang="ko-KR" altLang="en-US" dirty="0"/>
              <a:t>플레이어 </a:t>
            </a:r>
            <a:r>
              <a:rPr lang="en-US" altLang="ko-KR" dirty="0"/>
              <a:t>X</a:t>
            </a:r>
            <a:r>
              <a:rPr lang="ko-KR" altLang="en-US" dirty="0"/>
              <a:t>가 우승 시</a:t>
            </a:r>
          </a:p>
        </p:txBody>
      </p:sp>
      <p:sp>
        <p:nvSpPr>
          <p:cNvPr id="29" name="TextBox 28">
            <a:extLst>
              <a:ext uri="{FF2B5EF4-FFF2-40B4-BE49-F238E27FC236}">
                <a16:creationId xmlns:a16="http://schemas.microsoft.com/office/drawing/2014/main" id="{12E50443-8843-C3F5-29AA-205498020084}"/>
              </a:ext>
            </a:extLst>
          </p:cNvPr>
          <p:cNvSpPr txBox="1"/>
          <p:nvPr/>
        </p:nvSpPr>
        <p:spPr>
          <a:xfrm>
            <a:off x="4720096" y="1971662"/>
            <a:ext cx="2609850" cy="369332"/>
          </a:xfrm>
          <a:prstGeom prst="rect">
            <a:avLst/>
          </a:prstGeom>
          <a:noFill/>
        </p:spPr>
        <p:txBody>
          <a:bodyPr wrap="square" rtlCol="0">
            <a:spAutoFit/>
          </a:bodyPr>
          <a:lstStyle/>
          <a:p>
            <a:r>
              <a:rPr lang="ko-KR" altLang="en-US" dirty="0"/>
              <a:t>잘못된 행렬에 입력 시</a:t>
            </a:r>
          </a:p>
        </p:txBody>
      </p:sp>
      <p:sp>
        <p:nvSpPr>
          <p:cNvPr id="30" name="TextBox 29">
            <a:extLst>
              <a:ext uri="{FF2B5EF4-FFF2-40B4-BE49-F238E27FC236}">
                <a16:creationId xmlns:a16="http://schemas.microsoft.com/office/drawing/2014/main" id="{D7998629-F055-1732-A75D-5F572D9EB800}"/>
              </a:ext>
            </a:extLst>
          </p:cNvPr>
          <p:cNvSpPr txBox="1"/>
          <p:nvPr/>
        </p:nvSpPr>
        <p:spPr>
          <a:xfrm>
            <a:off x="4843609" y="4327649"/>
            <a:ext cx="2609850" cy="369332"/>
          </a:xfrm>
          <a:prstGeom prst="rect">
            <a:avLst/>
          </a:prstGeom>
          <a:noFill/>
        </p:spPr>
        <p:txBody>
          <a:bodyPr wrap="square" rtlCol="0">
            <a:spAutoFit/>
          </a:bodyPr>
          <a:lstStyle/>
          <a:p>
            <a:r>
              <a:rPr lang="ko-KR" altLang="en-US"/>
              <a:t>무승부일 시</a:t>
            </a:r>
            <a:endParaRPr lang="ko-KR" altLang="en-US" dirty="0"/>
          </a:p>
        </p:txBody>
      </p:sp>
      <p:pic>
        <p:nvPicPr>
          <p:cNvPr id="3" name="그림 7" descr="텍스트이(가) 표시된 사진&#10;&#10;자동 생성된 설명">
            <a:extLst>
              <a:ext uri="{FF2B5EF4-FFF2-40B4-BE49-F238E27FC236}">
                <a16:creationId xmlns:a16="http://schemas.microsoft.com/office/drawing/2014/main" id="{53ECD4C2-E472-19BC-E810-9717D0515013}"/>
              </a:ext>
            </a:extLst>
          </p:cNvPr>
          <p:cNvPicPr>
            <a:picLocks noChangeAspect="1"/>
          </p:cNvPicPr>
          <p:nvPr/>
        </p:nvPicPr>
        <p:blipFill rotWithShape="1">
          <a:blip r:embed="rId3"/>
          <a:srcRect l="-326" t="77479" r="-652" b="2938"/>
          <a:stretch/>
        </p:blipFill>
        <p:spPr>
          <a:xfrm>
            <a:off x="254531" y="2337965"/>
            <a:ext cx="3535232" cy="1823077"/>
          </a:xfrm>
          <a:prstGeom prst="rect">
            <a:avLst/>
          </a:prstGeom>
        </p:spPr>
      </p:pic>
      <p:pic>
        <p:nvPicPr>
          <p:cNvPr id="8" name="그림 8" descr="텍스트이(가) 표시된 사진&#10;&#10;자동 생성된 설명">
            <a:extLst>
              <a:ext uri="{FF2B5EF4-FFF2-40B4-BE49-F238E27FC236}">
                <a16:creationId xmlns:a16="http://schemas.microsoft.com/office/drawing/2014/main" id="{970EDE96-461A-84A3-02C3-640ECDD33AB9}"/>
              </a:ext>
            </a:extLst>
          </p:cNvPr>
          <p:cNvPicPr>
            <a:picLocks noChangeAspect="1"/>
          </p:cNvPicPr>
          <p:nvPr/>
        </p:nvPicPr>
        <p:blipFill rotWithShape="1">
          <a:blip r:embed="rId4"/>
          <a:srcRect t="33819" r="34686" b="34786"/>
          <a:stretch/>
        </p:blipFill>
        <p:spPr>
          <a:xfrm>
            <a:off x="4434435" y="2335194"/>
            <a:ext cx="3116756" cy="1906251"/>
          </a:xfrm>
          <a:prstGeom prst="rect">
            <a:avLst/>
          </a:prstGeom>
        </p:spPr>
      </p:pic>
      <p:pic>
        <p:nvPicPr>
          <p:cNvPr id="9" name="그림 9" descr="텍스트이(가) 표시된 사진&#10;&#10;자동 생성된 설명">
            <a:extLst>
              <a:ext uri="{FF2B5EF4-FFF2-40B4-BE49-F238E27FC236}">
                <a16:creationId xmlns:a16="http://schemas.microsoft.com/office/drawing/2014/main" id="{5FAB7B69-2937-8DB1-34E1-CB0363847E8C}"/>
              </a:ext>
            </a:extLst>
          </p:cNvPr>
          <p:cNvPicPr>
            <a:picLocks noChangeAspect="1"/>
          </p:cNvPicPr>
          <p:nvPr/>
        </p:nvPicPr>
        <p:blipFill rotWithShape="1">
          <a:blip r:embed="rId5"/>
          <a:srcRect t="79484" r="-946" b="3510"/>
          <a:stretch/>
        </p:blipFill>
        <p:spPr>
          <a:xfrm>
            <a:off x="285392" y="4790484"/>
            <a:ext cx="3511505" cy="1823359"/>
          </a:xfrm>
          <a:prstGeom prst="rect">
            <a:avLst/>
          </a:prstGeom>
        </p:spPr>
      </p:pic>
      <p:pic>
        <p:nvPicPr>
          <p:cNvPr id="10" name="그림 10" descr="텍스트이(가) 표시된 사진&#10;&#10;자동 생성된 설명">
            <a:extLst>
              <a:ext uri="{FF2B5EF4-FFF2-40B4-BE49-F238E27FC236}">
                <a16:creationId xmlns:a16="http://schemas.microsoft.com/office/drawing/2014/main" id="{D5FBEA12-421F-CB34-15CE-7D227CE3938E}"/>
              </a:ext>
            </a:extLst>
          </p:cNvPr>
          <p:cNvPicPr>
            <a:picLocks noChangeAspect="1"/>
          </p:cNvPicPr>
          <p:nvPr/>
        </p:nvPicPr>
        <p:blipFill rotWithShape="1">
          <a:blip r:embed="rId6"/>
          <a:srcRect t="86332" r="1053" b="295"/>
          <a:stretch/>
        </p:blipFill>
        <p:spPr>
          <a:xfrm>
            <a:off x="4438983" y="4760140"/>
            <a:ext cx="3568427" cy="1720020"/>
          </a:xfrm>
          <a:prstGeom prst="rect">
            <a:avLst/>
          </a:prstGeom>
        </p:spPr>
      </p:pic>
    </p:spTree>
    <p:extLst>
      <p:ext uri="{BB962C8B-B14F-4D97-AF65-F5344CB8AC3E}">
        <p14:creationId xmlns:p14="http://schemas.microsoft.com/office/powerpoint/2010/main" val="2882051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176337" y="423380"/>
            <a:ext cx="6791326" cy="6011240"/>
            <a:chOff x="761999" y="1695450"/>
            <a:chExt cx="4993137" cy="4419600"/>
          </a:xfrm>
        </p:grpSpPr>
        <p:grpSp>
          <p:nvGrpSpPr>
            <p:cNvPr id="26" name="Group 25"/>
            <p:cNvGrpSpPr/>
            <p:nvPr/>
          </p:nvGrpSpPr>
          <p:grpSpPr>
            <a:xfrm>
              <a:off x="761999" y="1695450"/>
              <a:ext cx="4993137" cy="4419600"/>
              <a:chOff x="571500" y="361950"/>
              <a:chExt cx="4000500" cy="4991100"/>
            </a:xfrm>
          </p:grpSpPr>
          <p:cxnSp>
            <p:nvCxnSpPr>
              <p:cNvPr id="7" name="Straight Connector 6"/>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047750" y="1409701"/>
              <a:ext cx="4419598" cy="4991100"/>
              <a:chOff x="571500" y="361950"/>
              <a:chExt cx="4000500" cy="4991100"/>
            </a:xfrm>
          </p:grpSpPr>
          <p:cxnSp>
            <p:nvCxnSpPr>
              <p:cNvPr id="28" name="Straight Connector 27"/>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Picture 47"/>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0"/>
            <a:ext cx="9158514" cy="6858000"/>
          </a:xfrm>
          <a:prstGeom prst="rect">
            <a:avLst/>
          </a:prstGeom>
        </p:spPr>
      </p:pic>
      <p:sp>
        <p:nvSpPr>
          <p:cNvPr id="2" name="Oval 1"/>
          <p:cNvSpPr/>
          <p:nvPr/>
        </p:nvSpPr>
        <p:spPr>
          <a:xfrm>
            <a:off x="2243799"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6759988"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4519821"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2243799"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6759988"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4519821"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2243799"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6759988"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4519821"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p:cNvSpPr txBox="1"/>
          <p:nvPr/>
        </p:nvSpPr>
        <p:spPr>
          <a:xfrm>
            <a:off x="514260" y="2887467"/>
            <a:ext cx="8071138" cy="1200329"/>
          </a:xfrm>
          <a:prstGeom prst="rect">
            <a:avLst/>
          </a:prstGeom>
          <a:solidFill>
            <a:srgbClr val="F2C160">
              <a:alpha val="46000"/>
            </a:srgbClr>
          </a:solidFill>
        </p:spPr>
        <p:txBody>
          <a:bodyPr wrap="square" lIns="91440" tIns="45720" rIns="91440" bIns="45720" rtlCol="0" anchor="t">
            <a:spAutoFit/>
          </a:bodyPr>
          <a:lstStyle/>
          <a:p>
            <a:pPr algn="ctr"/>
            <a:r>
              <a:rPr lang="ko-KR" altLang="en-US" sz="7200">
                <a:solidFill>
                  <a:srgbClr val="513807"/>
                </a:solidFill>
                <a:latin typeface="Cooper Black"/>
                <a:ea typeface="HYHeadLine-Medium"/>
                <a:cs typeface="Calibri"/>
              </a:rPr>
              <a:t>3. 오목( 10 *10 )</a:t>
            </a:r>
            <a:endParaRPr lang="en-US" altLang="ko-KR" sz="6000">
              <a:solidFill>
                <a:srgbClr val="513807"/>
              </a:solidFill>
              <a:latin typeface="Cooper Black"/>
              <a:ea typeface="HYHeadLine-Medium"/>
              <a:cs typeface="Calibri"/>
            </a:endParaRPr>
          </a:p>
        </p:txBody>
      </p:sp>
      <p:sp>
        <p:nvSpPr>
          <p:cNvPr id="4" name="Oval 38">
            <a:extLst>
              <a:ext uri="{FF2B5EF4-FFF2-40B4-BE49-F238E27FC236}">
                <a16:creationId xmlns:a16="http://schemas.microsoft.com/office/drawing/2014/main" id="{7D625D66-C219-ABE4-B06C-5141185F2FDE}"/>
              </a:ext>
            </a:extLst>
          </p:cNvPr>
          <p:cNvSpPr/>
          <p:nvPr/>
        </p:nvSpPr>
        <p:spPr>
          <a:xfrm>
            <a:off x="2039482" y="2238835"/>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30">
            <a:extLst>
              <a:ext uri="{FF2B5EF4-FFF2-40B4-BE49-F238E27FC236}">
                <a16:creationId xmlns:a16="http://schemas.microsoft.com/office/drawing/2014/main" id="{5B7AE7B0-5339-BEBF-34C3-C0832E723FAF}"/>
              </a:ext>
            </a:extLst>
          </p:cNvPr>
          <p:cNvSpPr/>
          <p:nvPr/>
        </p:nvSpPr>
        <p:spPr>
          <a:xfrm>
            <a:off x="1408500" y="2567871"/>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Oval 38">
            <a:extLst>
              <a:ext uri="{FF2B5EF4-FFF2-40B4-BE49-F238E27FC236}">
                <a16:creationId xmlns:a16="http://schemas.microsoft.com/office/drawing/2014/main" id="{BA9CB147-C69D-0FDC-93DA-51BC0237A602}"/>
              </a:ext>
            </a:extLst>
          </p:cNvPr>
          <p:cNvSpPr/>
          <p:nvPr/>
        </p:nvSpPr>
        <p:spPr>
          <a:xfrm>
            <a:off x="7451635" y="4485758"/>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30">
            <a:extLst>
              <a:ext uri="{FF2B5EF4-FFF2-40B4-BE49-F238E27FC236}">
                <a16:creationId xmlns:a16="http://schemas.microsoft.com/office/drawing/2014/main" id="{3B6BCCBF-E497-7033-EF2B-7EC28F420FA0}"/>
              </a:ext>
            </a:extLst>
          </p:cNvPr>
          <p:cNvSpPr/>
          <p:nvPr/>
        </p:nvSpPr>
        <p:spPr>
          <a:xfrm>
            <a:off x="6674115" y="5293486"/>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1809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39077" y="40266"/>
            <a:ext cx="9158514" cy="6858000"/>
          </a:xfrm>
          <a:prstGeom prst="rect">
            <a:avLst/>
          </a:prstGeom>
        </p:spPr>
      </p:pic>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panose="0208090404030B020404" pitchFamily="18" charset="0"/>
                <a:ea typeface="HY헤드라인M" panose="02030600000101010101" pitchFamily="18" charset="-127"/>
              </a:rPr>
              <a:t>수평 오목 </a:t>
            </a:r>
            <a:endParaRPr lang="en-US" altLang="ko-KR" sz="6000" b="1">
              <a:solidFill>
                <a:srgbClr val="513807"/>
              </a:solidFill>
              <a:latin typeface="Cooper Black" panose="0208090404030B020404" pitchFamily="18" charset="0"/>
              <a:ea typeface="HY헤드라인M" panose="02030600000101010101" pitchFamily="18" charset="-127"/>
            </a:endParaRPr>
          </a:p>
        </p:txBody>
      </p:sp>
      <p:sp>
        <p:nvSpPr>
          <p:cNvPr id="3" name="TextBox 2">
            <a:extLst>
              <a:ext uri="{FF2B5EF4-FFF2-40B4-BE49-F238E27FC236}">
                <a16:creationId xmlns:a16="http://schemas.microsoft.com/office/drawing/2014/main" id="{2CC5A1F5-125F-C17D-3B06-05C31FB30008}"/>
              </a:ext>
            </a:extLst>
          </p:cNvPr>
          <p:cNvSpPr txBox="1"/>
          <p:nvPr/>
        </p:nvSpPr>
        <p:spPr>
          <a:xfrm>
            <a:off x="334678" y="2110682"/>
            <a:ext cx="8203300" cy="1930785"/>
          </a:xfrm>
          <a:prstGeom prst="rect">
            <a:avLst/>
          </a:prstGeom>
          <a:noFill/>
        </p:spPr>
        <p:txBody>
          <a:bodyPr wrap="square" lIns="91440" tIns="45720" rIns="91440" bIns="45720" rtlCol="0" anchor="t">
            <a:spAutoFit/>
          </a:bodyPr>
          <a:lstStyle/>
          <a:p>
            <a:pPr marL="514350" indent="-514350">
              <a:lnSpc>
                <a:spcPct val="150000"/>
              </a:lnSpc>
              <a:buAutoNum type="arabicPeriod"/>
            </a:pPr>
            <a:r>
              <a:rPr lang="en-US" altLang="ko-KR" sz="2800" err="1">
                <a:latin typeface="HY헤드라인M"/>
                <a:ea typeface="HY헤드라인M"/>
                <a:cs typeface="Calibri" panose="020F0502020204030204"/>
              </a:rPr>
              <a:t>앞선</a:t>
            </a:r>
            <a:r>
              <a:rPr lang="en-US" altLang="ko-KR" sz="2800">
                <a:latin typeface="HY헤드라인M"/>
                <a:ea typeface="HY헤드라인M"/>
                <a:cs typeface="Calibri" panose="020F0502020204030204"/>
              </a:rPr>
              <a:t> tic-tac-toe </a:t>
            </a:r>
            <a:r>
              <a:rPr lang="en-US" altLang="ko-KR" sz="2800" err="1">
                <a:latin typeface="HY헤드라인M"/>
                <a:ea typeface="HY헤드라인M"/>
                <a:cs typeface="Calibri" panose="020F0502020204030204"/>
              </a:rPr>
              <a:t>방식</a:t>
            </a:r>
            <a:r>
              <a:rPr lang="en-US" altLang="ko-KR" sz="2800">
                <a:latin typeface="HY헤드라인M"/>
                <a:ea typeface="HY헤드라인M"/>
                <a:cs typeface="Calibri" panose="020F0502020204030204"/>
              </a:rPr>
              <a:t> + </a:t>
            </a:r>
            <a:r>
              <a:rPr lang="en-US" altLang="ko-KR" sz="2800" err="1">
                <a:latin typeface="HY헤드라인M"/>
                <a:ea typeface="HY헤드라인M"/>
                <a:cs typeface="Calibri" panose="020F0502020204030204"/>
              </a:rPr>
              <a:t>발전된</a:t>
            </a:r>
            <a:r>
              <a:rPr lang="en-US" altLang="ko-KR" sz="2800">
                <a:latin typeface="HY헤드라인M"/>
                <a:ea typeface="HY헤드라인M"/>
                <a:cs typeface="Calibri" panose="020F0502020204030204"/>
              </a:rPr>
              <a:t> </a:t>
            </a:r>
            <a:r>
              <a:rPr lang="en-US" altLang="ko-KR" sz="2800" err="1">
                <a:latin typeface="HY헤드라인M"/>
                <a:ea typeface="HY헤드라인M"/>
                <a:cs typeface="Calibri" panose="020F0502020204030204"/>
              </a:rPr>
              <a:t>조건</a:t>
            </a:r>
            <a:endParaRPr lang="en-US" altLang="ko-KR" sz="2800">
              <a:latin typeface="HY헤드라인M"/>
              <a:ea typeface="HY헤드라인M"/>
              <a:cs typeface="Calibri" panose="020F0502020204030204"/>
            </a:endParaRPr>
          </a:p>
          <a:p>
            <a:pPr marL="514350" indent="-514350">
              <a:lnSpc>
                <a:spcPct val="150000"/>
              </a:lnSpc>
              <a:buAutoNum type="arabicPeriod"/>
            </a:pPr>
            <a:r>
              <a:rPr lang="en-US" altLang="ko-KR" sz="2800" err="1">
                <a:latin typeface="HY헤드라인M"/>
                <a:ea typeface="HY헤드라인M"/>
              </a:rPr>
              <a:t>수평으로</a:t>
            </a:r>
            <a:r>
              <a:rPr lang="en-US" altLang="ko-KR" sz="2800">
                <a:latin typeface="HY헤드라인M"/>
                <a:ea typeface="HY헤드라인M"/>
              </a:rPr>
              <a:t> </a:t>
            </a:r>
            <a:r>
              <a:rPr lang="en-US" altLang="ko-KR" sz="2800" err="1">
                <a:latin typeface="HY헤드라인M"/>
                <a:ea typeface="HY헤드라인M"/>
              </a:rPr>
              <a:t>돌이</a:t>
            </a:r>
            <a:r>
              <a:rPr lang="en-US" altLang="ko-KR" sz="2800">
                <a:latin typeface="HY헤드라인M"/>
                <a:ea typeface="HY헤드라인M"/>
              </a:rPr>
              <a:t> 5개가 </a:t>
            </a:r>
            <a:r>
              <a:rPr lang="en-US" altLang="ko-KR" sz="2800" err="1">
                <a:latin typeface="HY헤드라인M"/>
                <a:ea typeface="HY헤드라인M"/>
              </a:rPr>
              <a:t>완성되면</a:t>
            </a:r>
            <a:r>
              <a:rPr lang="en-US" altLang="ko-KR" sz="2800">
                <a:latin typeface="HY헤드라인M"/>
                <a:ea typeface="HY헤드라인M"/>
              </a:rPr>
              <a:t> 승!</a:t>
            </a:r>
            <a:endParaRPr lang="ko-KR" altLang="en-US">
              <a:ea typeface="맑은 고딕"/>
              <a:cs typeface="Calibri" panose="020F0502020204030204"/>
            </a:endParaRPr>
          </a:p>
          <a:p>
            <a:pPr marL="342900" indent="-342900">
              <a:lnSpc>
                <a:spcPct val="150000"/>
              </a:lnSpc>
              <a:buFont typeface="Arial"/>
              <a:buChar char="•"/>
            </a:pPr>
            <a:endParaRPr lang="ko-KR" altLang="en-US" sz="2800">
              <a:latin typeface="HY헤드라인M" panose="02030600000101010101" pitchFamily="18" charset="-127"/>
              <a:ea typeface="HY헤드라인M" panose="02030600000101010101" pitchFamily="18" charset="-127"/>
            </a:endParaRPr>
          </a:p>
        </p:txBody>
      </p:sp>
      <p:sp>
        <p:nvSpPr>
          <p:cNvPr id="84" name="Oval 60">
            <a:extLst>
              <a:ext uri="{FF2B5EF4-FFF2-40B4-BE49-F238E27FC236}">
                <a16:creationId xmlns:a16="http://schemas.microsoft.com/office/drawing/2014/main" id="{0C9E2066-9D06-887A-02F0-4724EA5F0984}"/>
              </a:ext>
            </a:extLst>
          </p:cNvPr>
          <p:cNvSpPr/>
          <p:nvPr/>
        </p:nvSpPr>
        <p:spPr>
          <a:xfrm>
            <a:off x="3188279" y="4890890"/>
            <a:ext cx="251930" cy="251930"/>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Oval 60">
            <a:extLst>
              <a:ext uri="{FF2B5EF4-FFF2-40B4-BE49-F238E27FC236}">
                <a16:creationId xmlns:a16="http://schemas.microsoft.com/office/drawing/2014/main" id="{0C0F185E-BD86-BED9-C468-0321EB9E71FB}"/>
              </a:ext>
            </a:extLst>
          </p:cNvPr>
          <p:cNvSpPr/>
          <p:nvPr/>
        </p:nvSpPr>
        <p:spPr>
          <a:xfrm>
            <a:off x="3269587" y="6083863"/>
            <a:ext cx="251930" cy="251930"/>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Oval 60">
            <a:extLst>
              <a:ext uri="{FF2B5EF4-FFF2-40B4-BE49-F238E27FC236}">
                <a16:creationId xmlns:a16="http://schemas.microsoft.com/office/drawing/2014/main" id="{DE283123-F8D5-E53E-EAA3-8B065ED2740D}"/>
              </a:ext>
            </a:extLst>
          </p:cNvPr>
          <p:cNvSpPr/>
          <p:nvPr/>
        </p:nvSpPr>
        <p:spPr>
          <a:xfrm>
            <a:off x="2853110" y="6085986"/>
            <a:ext cx="251930" cy="251930"/>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60">
            <a:extLst>
              <a:ext uri="{FF2B5EF4-FFF2-40B4-BE49-F238E27FC236}">
                <a16:creationId xmlns:a16="http://schemas.microsoft.com/office/drawing/2014/main" id="{B022D819-76C5-C23B-2CD6-B8E5ABA8BDF6}"/>
              </a:ext>
            </a:extLst>
          </p:cNvPr>
          <p:cNvSpPr/>
          <p:nvPr/>
        </p:nvSpPr>
        <p:spPr>
          <a:xfrm>
            <a:off x="3697437" y="5707735"/>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60">
            <a:extLst>
              <a:ext uri="{FF2B5EF4-FFF2-40B4-BE49-F238E27FC236}">
                <a16:creationId xmlns:a16="http://schemas.microsoft.com/office/drawing/2014/main" id="{19F6E8ED-4643-861E-1E81-D79852D50E1E}"/>
              </a:ext>
            </a:extLst>
          </p:cNvPr>
          <p:cNvSpPr/>
          <p:nvPr/>
        </p:nvSpPr>
        <p:spPr>
          <a:xfrm>
            <a:off x="2855134" y="5760365"/>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60">
            <a:extLst>
              <a:ext uri="{FF2B5EF4-FFF2-40B4-BE49-F238E27FC236}">
                <a16:creationId xmlns:a16="http://schemas.microsoft.com/office/drawing/2014/main" id="{5D137AE4-44B0-D66E-6DEC-8F363934899A}"/>
              </a:ext>
            </a:extLst>
          </p:cNvPr>
          <p:cNvSpPr/>
          <p:nvPr/>
        </p:nvSpPr>
        <p:spPr>
          <a:xfrm>
            <a:off x="3184669" y="4045925"/>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60">
            <a:extLst>
              <a:ext uri="{FF2B5EF4-FFF2-40B4-BE49-F238E27FC236}">
                <a16:creationId xmlns:a16="http://schemas.microsoft.com/office/drawing/2014/main" id="{00F6C33E-A1C9-BBFC-DD02-369E56AAE42F}"/>
              </a:ext>
            </a:extLst>
          </p:cNvPr>
          <p:cNvSpPr/>
          <p:nvPr/>
        </p:nvSpPr>
        <p:spPr>
          <a:xfrm>
            <a:off x="1776273" y="5462192"/>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60">
            <a:extLst>
              <a:ext uri="{FF2B5EF4-FFF2-40B4-BE49-F238E27FC236}">
                <a16:creationId xmlns:a16="http://schemas.microsoft.com/office/drawing/2014/main" id="{7C2A1F8F-8DC5-7BC7-E684-54E841F0ACED}"/>
              </a:ext>
            </a:extLst>
          </p:cNvPr>
          <p:cNvSpPr/>
          <p:nvPr/>
        </p:nvSpPr>
        <p:spPr>
          <a:xfrm>
            <a:off x="2050927" y="5465457"/>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60">
            <a:extLst>
              <a:ext uri="{FF2B5EF4-FFF2-40B4-BE49-F238E27FC236}">
                <a16:creationId xmlns:a16="http://schemas.microsoft.com/office/drawing/2014/main" id="{7A19CD63-7455-655E-A833-A1E3FA9A3D9B}"/>
              </a:ext>
            </a:extLst>
          </p:cNvPr>
          <p:cNvSpPr/>
          <p:nvPr/>
        </p:nvSpPr>
        <p:spPr>
          <a:xfrm>
            <a:off x="2526234" y="5717673"/>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60">
            <a:extLst>
              <a:ext uri="{FF2B5EF4-FFF2-40B4-BE49-F238E27FC236}">
                <a16:creationId xmlns:a16="http://schemas.microsoft.com/office/drawing/2014/main" id="{B3A72E6A-B857-B2C4-64EF-DB52C7927274}"/>
              </a:ext>
            </a:extLst>
          </p:cNvPr>
          <p:cNvSpPr/>
          <p:nvPr/>
        </p:nvSpPr>
        <p:spPr>
          <a:xfrm>
            <a:off x="3394876" y="5261862"/>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60">
            <a:extLst>
              <a:ext uri="{FF2B5EF4-FFF2-40B4-BE49-F238E27FC236}">
                <a16:creationId xmlns:a16="http://schemas.microsoft.com/office/drawing/2014/main" id="{4715BE22-60A6-0F1D-F597-C7CD054BA153}"/>
              </a:ext>
            </a:extLst>
          </p:cNvPr>
          <p:cNvSpPr/>
          <p:nvPr/>
        </p:nvSpPr>
        <p:spPr>
          <a:xfrm>
            <a:off x="4072333" y="5683429"/>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60">
            <a:extLst>
              <a:ext uri="{FF2B5EF4-FFF2-40B4-BE49-F238E27FC236}">
                <a16:creationId xmlns:a16="http://schemas.microsoft.com/office/drawing/2014/main" id="{18069A75-B8F3-8D0A-09F8-0C0A06406735}"/>
              </a:ext>
            </a:extLst>
          </p:cNvPr>
          <p:cNvSpPr/>
          <p:nvPr/>
        </p:nvSpPr>
        <p:spPr>
          <a:xfrm>
            <a:off x="2867964" y="5212750"/>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60">
            <a:extLst>
              <a:ext uri="{FF2B5EF4-FFF2-40B4-BE49-F238E27FC236}">
                <a16:creationId xmlns:a16="http://schemas.microsoft.com/office/drawing/2014/main" id="{1B731242-C00F-DF35-3F58-FB20797A99A4}"/>
              </a:ext>
            </a:extLst>
          </p:cNvPr>
          <p:cNvSpPr/>
          <p:nvPr/>
        </p:nvSpPr>
        <p:spPr>
          <a:xfrm>
            <a:off x="2881128" y="4882969"/>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60">
            <a:extLst>
              <a:ext uri="{FF2B5EF4-FFF2-40B4-BE49-F238E27FC236}">
                <a16:creationId xmlns:a16="http://schemas.microsoft.com/office/drawing/2014/main" id="{999F56CF-D256-A8AE-38C3-C886CC7C8D47}"/>
              </a:ext>
            </a:extLst>
          </p:cNvPr>
          <p:cNvSpPr/>
          <p:nvPr/>
        </p:nvSpPr>
        <p:spPr>
          <a:xfrm>
            <a:off x="3703139" y="5261486"/>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60">
            <a:extLst>
              <a:ext uri="{FF2B5EF4-FFF2-40B4-BE49-F238E27FC236}">
                <a16:creationId xmlns:a16="http://schemas.microsoft.com/office/drawing/2014/main" id="{74599DEE-9F5E-CFBC-7CDD-06B4CA271E87}"/>
              </a:ext>
            </a:extLst>
          </p:cNvPr>
          <p:cNvSpPr/>
          <p:nvPr/>
        </p:nvSpPr>
        <p:spPr>
          <a:xfrm>
            <a:off x="3140657" y="5443127"/>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Oval 60">
            <a:extLst>
              <a:ext uri="{FF2B5EF4-FFF2-40B4-BE49-F238E27FC236}">
                <a16:creationId xmlns:a16="http://schemas.microsoft.com/office/drawing/2014/main" id="{410C03D3-C1A2-8D5F-7C81-506E6CCD8D32}"/>
              </a:ext>
            </a:extLst>
          </p:cNvPr>
          <p:cNvSpPr/>
          <p:nvPr/>
        </p:nvSpPr>
        <p:spPr>
          <a:xfrm>
            <a:off x="3186900" y="4467683"/>
            <a:ext cx="251930" cy="251930"/>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Oval 60">
            <a:extLst>
              <a:ext uri="{FF2B5EF4-FFF2-40B4-BE49-F238E27FC236}">
                <a16:creationId xmlns:a16="http://schemas.microsoft.com/office/drawing/2014/main" id="{F98BA007-04F4-4FA5-9C3A-554E4556BF94}"/>
              </a:ext>
            </a:extLst>
          </p:cNvPr>
          <p:cNvSpPr/>
          <p:nvPr/>
        </p:nvSpPr>
        <p:spPr>
          <a:xfrm>
            <a:off x="2848426" y="4594310"/>
            <a:ext cx="251930" cy="251930"/>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Oval 60">
            <a:extLst>
              <a:ext uri="{FF2B5EF4-FFF2-40B4-BE49-F238E27FC236}">
                <a16:creationId xmlns:a16="http://schemas.microsoft.com/office/drawing/2014/main" id="{0B9E03AC-C260-C9E4-F45B-3FC0633EA0AA}"/>
              </a:ext>
            </a:extLst>
          </p:cNvPr>
          <p:cNvSpPr/>
          <p:nvPr/>
        </p:nvSpPr>
        <p:spPr>
          <a:xfrm>
            <a:off x="3726309" y="6093059"/>
            <a:ext cx="251930" cy="251930"/>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Oval 60">
            <a:extLst>
              <a:ext uri="{FF2B5EF4-FFF2-40B4-BE49-F238E27FC236}">
                <a16:creationId xmlns:a16="http://schemas.microsoft.com/office/drawing/2014/main" id="{733DD514-AD46-1C01-1874-7C3324FA2085}"/>
              </a:ext>
            </a:extLst>
          </p:cNvPr>
          <p:cNvSpPr/>
          <p:nvPr/>
        </p:nvSpPr>
        <p:spPr>
          <a:xfrm>
            <a:off x="2880201" y="5459421"/>
            <a:ext cx="251930" cy="251930"/>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6" name="그래픽 95" descr="엄지척 기호 단색으로 채워진">
            <a:extLst>
              <a:ext uri="{FF2B5EF4-FFF2-40B4-BE49-F238E27FC236}">
                <a16:creationId xmlns:a16="http://schemas.microsoft.com/office/drawing/2014/main" id="{0F2A0940-6280-920B-1319-8A84F62065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3397" y="2735783"/>
            <a:ext cx="683937" cy="683937"/>
          </a:xfrm>
          <a:prstGeom prst="rect">
            <a:avLst/>
          </a:prstGeom>
        </p:spPr>
      </p:pic>
      <p:cxnSp>
        <p:nvCxnSpPr>
          <p:cNvPr id="107" name="연결선: 구부러짐 106">
            <a:extLst>
              <a:ext uri="{FF2B5EF4-FFF2-40B4-BE49-F238E27FC236}">
                <a16:creationId xmlns:a16="http://schemas.microsoft.com/office/drawing/2014/main" id="{C92FA390-58D4-B1FC-7087-E60C93AF4DF6}"/>
              </a:ext>
            </a:extLst>
          </p:cNvPr>
          <p:cNvCxnSpPr>
            <a:cxnSpLocks/>
          </p:cNvCxnSpPr>
          <p:nvPr/>
        </p:nvCxnSpPr>
        <p:spPr>
          <a:xfrm>
            <a:off x="1693045" y="4594383"/>
            <a:ext cx="2035016" cy="1001425"/>
          </a:xfrm>
          <a:prstGeom prst="curved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56">
            <a:extLst>
              <a:ext uri="{FF2B5EF4-FFF2-40B4-BE49-F238E27FC236}">
                <a16:creationId xmlns:a16="http://schemas.microsoft.com/office/drawing/2014/main" id="{1F6646B8-DA6D-D00D-5E00-D8CBA8383DC3}"/>
              </a:ext>
            </a:extLst>
          </p:cNvPr>
          <p:cNvPicPr>
            <a:picLocks noChangeAspect="1"/>
          </p:cNvPicPr>
          <p:nvPr/>
        </p:nvPicPr>
        <p:blipFill rotWithShape="1">
          <a:blip r:embed="rId5">
            <a:extLst>
              <a:ext uri="{28A0092B-C50C-407E-A947-70E740481C1C}">
                <a14:useLocalDpi xmlns:a14="http://schemas.microsoft.com/office/drawing/2010/main" val="0"/>
              </a:ext>
            </a:extLst>
          </a:blip>
          <a:srcRect l="15352" t="14359" r="15264" b="15189"/>
          <a:stretch/>
        </p:blipFill>
        <p:spPr>
          <a:xfrm>
            <a:off x="1151554" y="3514461"/>
            <a:ext cx="3336434" cy="2999198"/>
          </a:xfrm>
          <a:prstGeom prst="rect">
            <a:avLst/>
          </a:prstGeom>
        </p:spPr>
      </p:pic>
      <p:sp>
        <p:nvSpPr>
          <p:cNvPr id="12" name="Oval 60">
            <a:extLst>
              <a:ext uri="{FF2B5EF4-FFF2-40B4-BE49-F238E27FC236}">
                <a16:creationId xmlns:a16="http://schemas.microsoft.com/office/drawing/2014/main" id="{7A987BFD-39BC-A71E-1417-E8E9A42CE9A8}"/>
              </a:ext>
            </a:extLst>
          </p:cNvPr>
          <p:cNvSpPr/>
          <p:nvPr/>
        </p:nvSpPr>
        <p:spPr>
          <a:xfrm>
            <a:off x="3721532" y="4996016"/>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60">
            <a:extLst>
              <a:ext uri="{FF2B5EF4-FFF2-40B4-BE49-F238E27FC236}">
                <a16:creationId xmlns:a16="http://schemas.microsoft.com/office/drawing/2014/main" id="{2392FA90-7598-EBA8-86D1-A9791EE050FA}"/>
              </a:ext>
            </a:extLst>
          </p:cNvPr>
          <p:cNvSpPr/>
          <p:nvPr/>
        </p:nvSpPr>
        <p:spPr>
          <a:xfrm>
            <a:off x="1396698" y="4468628"/>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60">
            <a:extLst>
              <a:ext uri="{FF2B5EF4-FFF2-40B4-BE49-F238E27FC236}">
                <a16:creationId xmlns:a16="http://schemas.microsoft.com/office/drawing/2014/main" id="{EEF77099-9306-9BF1-026F-D895D1C87C1D}"/>
              </a:ext>
            </a:extLst>
          </p:cNvPr>
          <p:cNvSpPr/>
          <p:nvPr/>
        </p:nvSpPr>
        <p:spPr>
          <a:xfrm>
            <a:off x="3705016" y="3739196"/>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60">
            <a:extLst>
              <a:ext uri="{FF2B5EF4-FFF2-40B4-BE49-F238E27FC236}">
                <a16:creationId xmlns:a16="http://schemas.microsoft.com/office/drawing/2014/main" id="{F11FF754-BE2F-1360-B066-7F61936EEB88}"/>
              </a:ext>
            </a:extLst>
          </p:cNvPr>
          <p:cNvSpPr/>
          <p:nvPr/>
        </p:nvSpPr>
        <p:spPr>
          <a:xfrm>
            <a:off x="3189225" y="3744513"/>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60">
            <a:extLst>
              <a:ext uri="{FF2B5EF4-FFF2-40B4-BE49-F238E27FC236}">
                <a16:creationId xmlns:a16="http://schemas.microsoft.com/office/drawing/2014/main" id="{1BC66414-2763-69FF-1ECE-10C1E9318414}"/>
              </a:ext>
            </a:extLst>
          </p:cNvPr>
          <p:cNvSpPr/>
          <p:nvPr/>
        </p:nvSpPr>
        <p:spPr>
          <a:xfrm>
            <a:off x="2916459" y="3734408"/>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60">
            <a:extLst>
              <a:ext uri="{FF2B5EF4-FFF2-40B4-BE49-F238E27FC236}">
                <a16:creationId xmlns:a16="http://schemas.microsoft.com/office/drawing/2014/main" id="{3BD1A1D6-86D6-A284-1F60-DEFEA403766C}"/>
              </a:ext>
            </a:extLst>
          </p:cNvPr>
          <p:cNvSpPr/>
          <p:nvPr/>
        </p:nvSpPr>
        <p:spPr>
          <a:xfrm>
            <a:off x="2646344" y="3737376"/>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60">
            <a:extLst>
              <a:ext uri="{FF2B5EF4-FFF2-40B4-BE49-F238E27FC236}">
                <a16:creationId xmlns:a16="http://schemas.microsoft.com/office/drawing/2014/main" id="{B593B720-B84F-0388-95A5-649996DF8C1F}"/>
              </a:ext>
            </a:extLst>
          </p:cNvPr>
          <p:cNvSpPr/>
          <p:nvPr/>
        </p:nvSpPr>
        <p:spPr>
          <a:xfrm>
            <a:off x="3731024" y="4741603"/>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60">
            <a:extLst>
              <a:ext uri="{FF2B5EF4-FFF2-40B4-BE49-F238E27FC236}">
                <a16:creationId xmlns:a16="http://schemas.microsoft.com/office/drawing/2014/main" id="{E93F2403-F662-A1B3-6E08-21904E7A76A1}"/>
              </a:ext>
            </a:extLst>
          </p:cNvPr>
          <p:cNvSpPr/>
          <p:nvPr/>
        </p:nvSpPr>
        <p:spPr>
          <a:xfrm>
            <a:off x="3735329" y="4509537"/>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60">
            <a:extLst>
              <a:ext uri="{FF2B5EF4-FFF2-40B4-BE49-F238E27FC236}">
                <a16:creationId xmlns:a16="http://schemas.microsoft.com/office/drawing/2014/main" id="{A15098CB-CC9F-0274-8AA6-E1FC026DD9B9}"/>
              </a:ext>
            </a:extLst>
          </p:cNvPr>
          <p:cNvSpPr/>
          <p:nvPr/>
        </p:nvSpPr>
        <p:spPr>
          <a:xfrm>
            <a:off x="3720374" y="4014041"/>
            <a:ext cx="251930" cy="251930"/>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Oval 60">
            <a:extLst>
              <a:ext uri="{FF2B5EF4-FFF2-40B4-BE49-F238E27FC236}">
                <a16:creationId xmlns:a16="http://schemas.microsoft.com/office/drawing/2014/main" id="{CAA5CDF9-1554-8C8E-17C3-637F2D18C9D8}"/>
              </a:ext>
            </a:extLst>
          </p:cNvPr>
          <p:cNvSpPr/>
          <p:nvPr/>
        </p:nvSpPr>
        <p:spPr>
          <a:xfrm>
            <a:off x="4233164" y="5244903"/>
            <a:ext cx="251930" cy="251930"/>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Oval 60">
            <a:extLst>
              <a:ext uri="{FF2B5EF4-FFF2-40B4-BE49-F238E27FC236}">
                <a16:creationId xmlns:a16="http://schemas.microsoft.com/office/drawing/2014/main" id="{FBA0E57B-DA4D-4D3F-80A4-9EC19F35A150}"/>
              </a:ext>
            </a:extLst>
          </p:cNvPr>
          <p:cNvSpPr/>
          <p:nvPr/>
        </p:nvSpPr>
        <p:spPr>
          <a:xfrm>
            <a:off x="4326203" y="5703146"/>
            <a:ext cx="251930" cy="251930"/>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곱하기 기호 110">
            <a:extLst>
              <a:ext uri="{FF2B5EF4-FFF2-40B4-BE49-F238E27FC236}">
                <a16:creationId xmlns:a16="http://schemas.microsoft.com/office/drawing/2014/main" id="{8FA77127-96EC-03E3-B84E-F2537DB3E861}"/>
              </a:ext>
            </a:extLst>
          </p:cNvPr>
          <p:cNvSpPr/>
          <p:nvPr/>
        </p:nvSpPr>
        <p:spPr>
          <a:xfrm>
            <a:off x="1825287" y="4272702"/>
            <a:ext cx="967601" cy="968189"/>
          </a:xfrm>
          <a:prstGeom prst="mathMultiply">
            <a:avLst>
              <a:gd name="adj1" fmla="val 875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4758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4354" y="87781"/>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panose="0208090404030B020404" pitchFamily="18" charset="0"/>
                <a:ea typeface="HY헤드라인M" panose="02030600000101010101" pitchFamily="18" charset="-127"/>
              </a:rPr>
              <a:t>수평 오목 </a:t>
            </a:r>
            <a:endParaRPr lang="en-US" altLang="ko-KR" sz="6000" b="1">
              <a:solidFill>
                <a:srgbClr val="513807"/>
              </a:solidFill>
              <a:latin typeface="Cooper Black" panose="0208090404030B020404" pitchFamily="18" charset="0"/>
              <a:ea typeface="HY헤드라인M" panose="02030600000101010101" pitchFamily="18" charset="-127"/>
            </a:endParaRPr>
          </a:p>
        </p:txBody>
      </p:sp>
      <p:sp>
        <p:nvSpPr>
          <p:cNvPr id="3" name="TextBox 2">
            <a:extLst>
              <a:ext uri="{FF2B5EF4-FFF2-40B4-BE49-F238E27FC236}">
                <a16:creationId xmlns:a16="http://schemas.microsoft.com/office/drawing/2014/main" id="{2CC5A1F5-125F-C17D-3B06-05C31FB30008}"/>
              </a:ext>
            </a:extLst>
          </p:cNvPr>
          <p:cNvSpPr txBox="1"/>
          <p:nvPr/>
        </p:nvSpPr>
        <p:spPr>
          <a:xfrm>
            <a:off x="8107" y="1901676"/>
            <a:ext cx="9130761" cy="3223447"/>
          </a:xfrm>
          <a:prstGeom prst="rect">
            <a:avLst/>
          </a:prstGeom>
          <a:noFill/>
        </p:spPr>
        <p:txBody>
          <a:bodyPr wrap="square" lIns="91440" tIns="45720" rIns="91440" bIns="45720" rtlCol="0" anchor="t">
            <a:spAutoFit/>
          </a:bodyPr>
          <a:lstStyle/>
          <a:p>
            <a:pPr>
              <a:lnSpc>
                <a:spcPct val="150000"/>
              </a:lnSpc>
            </a:pPr>
            <a:r>
              <a:rPr lang="en-US" altLang="ko-KR" sz="2800" b="1" dirty="0" err="1">
                <a:latin typeface="HY헤드라인M"/>
                <a:ea typeface="HY헤드라인M"/>
              </a:rPr>
              <a:t>발전된</a:t>
            </a:r>
            <a:r>
              <a:rPr lang="en-US" altLang="ko-KR" sz="2800" b="1" dirty="0">
                <a:latin typeface="HY헤드라인M"/>
                <a:ea typeface="HY헤드라인M"/>
              </a:rPr>
              <a:t> </a:t>
            </a:r>
            <a:r>
              <a:rPr lang="en-US" altLang="ko-KR" sz="2800" b="1" dirty="0" err="1">
                <a:latin typeface="HY헤드라인M"/>
                <a:ea typeface="HY헤드라인M"/>
              </a:rPr>
              <a:t>조건</a:t>
            </a:r>
            <a:r>
              <a:rPr lang="en-US" altLang="ko-KR" sz="2800" b="1" dirty="0">
                <a:latin typeface="HY헤드라인M"/>
                <a:ea typeface="HY헤드라인M"/>
              </a:rPr>
              <a:t> </a:t>
            </a:r>
          </a:p>
          <a:p>
            <a:pPr marL="457200" indent="-457200">
              <a:lnSpc>
                <a:spcPct val="150000"/>
              </a:lnSpc>
              <a:buFont typeface="Arial"/>
              <a:buChar char="•"/>
            </a:pPr>
            <a:r>
              <a:rPr lang="ko-KR" altLang="en-US" sz="2800" dirty="0">
                <a:latin typeface="HY헤드라인M"/>
                <a:ea typeface="HY헤드라인M"/>
              </a:rPr>
              <a:t>6개 이상 연속은 이긴 것이 아님</a:t>
            </a:r>
          </a:p>
          <a:p>
            <a:pPr marL="457200" indent="-457200">
              <a:lnSpc>
                <a:spcPct val="150000"/>
              </a:lnSpc>
              <a:buFont typeface="Arial"/>
              <a:buChar char="•"/>
            </a:pPr>
            <a:r>
              <a:rPr lang="ko-KR" altLang="en-US" sz="2800" dirty="0">
                <a:latin typeface="HY헤드라인M"/>
                <a:ea typeface="HY헤드라인M"/>
              </a:rPr>
              <a:t>빈칸이 아닌 칸을 선택하면 다시 입력 프롬프트가 나옴</a:t>
            </a:r>
            <a:endParaRPr lang="ko-KR" altLang="en-US" sz="2800" dirty="0">
              <a:latin typeface="HY헤드라인M" panose="02030600000101010101" pitchFamily="18" charset="-127"/>
              <a:ea typeface="HY헤드라인M" panose="02030600000101010101" pitchFamily="18" charset="-127"/>
            </a:endParaRPr>
          </a:p>
          <a:p>
            <a:pPr marL="457200" indent="-457200">
              <a:lnSpc>
                <a:spcPct val="150000"/>
              </a:lnSpc>
              <a:buFont typeface="Arial"/>
              <a:buChar char="•"/>
            </a:pPr>
            <a:r>
              <a:rPr lang="ko-KR" altLang="en-US" sz="2800" dirty="0">
                <a:latin typeface="HY헤드라인M"/>
                <a:ea typeface="HY헤드라인M"/>
              </a:rPr>
              <a:t>승리자가 없으면 </a:t>
            </a:r>
            <a:r>
              <a:rPr lang="ko-KR" altLang="en-US" sz="2800" dirty="0" err="1">
                <a:latin typeface="HY헤드라인M"/>
                <a:ea typeface="HY헤드라인M"/>
              </a:rPr>
              <a:t>Nobody</a:t>
            </a:r>
            <a:r>
              <a:rPr lang="ko-KR" altLang="en-US" sz="2800" dirty="0">
                <a:latin typeface="HY헤드라인M"/>
                <a:ea typeface="HY헤드라인M"/>
              </a:rPr>
              <a:t> </a:t>
            </a:r>
            <a:r>
              <a:rPr lang="ko-KR" altLang="en-US" sz="2800" dirty="0" err="1">
                <a:latin typeface="HY헤드라인M"/>
                <a:ea typeface="HY헤드라인M"/>
              </a:rPr>
              <a:t>wins</a:t>
            </a:r>
            <a:r>
              <a:rPr lang="ko-KR" altLang="en-US" sz="2800" dirty="0">
                <a:latin typeface="HY헤드라인M"/>
                <a:ea typeface="HY헤드라인M"/>
              </a:rPr>
              <a:t>! 출력</a:t>
            </a:r>
            <a:endParaRPr lang="ko-KR" altLang="en-US" sz="2800" dirty="0">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894734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37295" y="446378"/>
            <a:ext cx="6861341" cy="1015663"/>
          </a:xfrm>
          <a:prstGeom prst="rect">
            <a:avLst/>
          </a:prstGeom>
          <a:noFill/>
        </p:spPr>
        <p:txBody>
          <a:bodyPr wrap="square" lIns="91440" tIns="45720" rIns="91440" bIns="45720" rtlCol="0" anchor="t">
            <a:spAutoFit/>
          </a:bodyPr>
          <a:lstStyle/>
          <a:p>
            <a:r>
              <a:rPr lang="ko-KR" altLang="en-US" sz="6000" b="1" dirty="0">
                <a:solidFill>
                  <a:srgbClr val="513807"/>
                </a:solidFill>
                <a:latin typeface="Cooper Black" panose="0208090404030B020404" pitchFamily="18" charset="0"/>
                <a:ea typeface="HY헤드라인M" panose="02030600000101010101" pitchFamily="18" charset="-127"/>
              </a:rPr>
              <a:t>수평 오목 전체 코드</a:t>
            </a:r>
            <a:endParaRPr lang="en-US" altLang="ko-KR" sz="6000" b="1" dirty="0">
              <a:solidFill>
                <a:srgbClr val="513807"/>
              </a:solidFill>
              <a:latin typeface="Cooper Black" panose="0208090404030B020404" pitchFamily="18" charset="0"/>
              <a:ea typeface="HY헤드라인M" panose="02030600000101010101" pitchFamily="18" charset="-127"/>
            </a:endParaRPr>
          </a:p>
        </p:txBody>
      </p:sp>
      <p:pic>
        <p:nvPicPr>
          <p:cNvPr id="7" name="그림 6">
            <a:extLst>
              <a:ext uri="{FF2B5EF4-FFF2-40B4-BE49-F238E27FC236}">
                <a16:creationId xmlns:a16="http://schemas.microsoft.com/office/drawing/2014/main" id="{6DE6A825-B96F-2C66-5B03-B0A3F45EC09A}"/>
              </a:ext>
            </a:extLst>
          </p:cNvPr>
          <p:cNvPicPr>
            <a:picLocks noChangeAspect="1"/>
          </p:cNvPicPr>
          <p:nvPr/>
        </p:nvPicPr>
        <p:blipFill>
          <a:blip r:embed="rId3"/>
          <a:stretch>
            <a:fillRect/>
          </a:stretch>
        </p:blipFill>
        <p:spPr>
          <a:xfrm>
            <a:off x="108143" y="2135480"/>
            <a:ext cx="4956848" cy="4399116"/>
          </a:xfrm>
          <a:prstGeom prst="rect">
            <a:avLst/>
          </a:prstGeom>
        </p:spPr>
      </p:pic>
      <p:pic>
        <p:nvPicPr>
          <p:cNvPr id="10" name="그림 9">
            <a:extLst>
              <a:ext uri="{FF2B5EF4-FFF2-40B4-BE49-F238E27FC236}">
                <a16:creationId xmlns:a16="http://schemas.microsoft.com/office/drawing/2014/main" id="{5D1836D8-877E-F298-3723-02065DF3ECDC}"/>
              </a:ext>
            </a:extLst>
          </p:cNvPr>
          <p:cNvPicPr>
            <a:picLocks noChangeAspect="1"/>
          </p:cNvPicPr>
          <p:nvPr/>
        </p:nvPicPr>
        <p:blipFill>
          <a:blip r:embed="rId4"/>
          <a:stretch>
            <a:fillRect/>
          </a:stretch>
        </p:blipFill>
        <p:spPr>
          <a:xfrm>
            <a:off x="5045138" y="2017251"/>
            <a:ext cx="4104967" cy="4394371"/>
          </a:xfrm>
          <a:prstGeom prst="rect">
            <a:avLst/>
          </a:prstGeom>
        </p:spPr>
      </p:pic>
    </p:spTree>
    <p:extLst>
      <p:ext uri="{BB962C8B-B14F-4D97-AF65-F5344CB8AC3E}">
        <p14:creationId xmlns:p14="http://schemas.microsoft.com/office/powerpoint/2010/main" val="1999287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panose="0208090404030B020404" pitchFamily="18" charset="0"/>
                <a:ea typeface="HY헤드라인M" panose="02030600000101010101" pitchFamily="18" charset="-127"/>
              </a:rPr>
              <a:t>수평 오목 코드 분석</a:t>
            </a:r>
            <a:endParaRPr lang="en-US" altLang="ko-KR" sz="6000" b="1">
              <a:solidFill>
                <a:srgbClr val="513807"/>
              </a:solidFill>
              <a:latin typeface="Cooper Black" panose="0208090404030B020404" pitchFamily="18" charset="0"/>
              <a:ea typeface="HY헤드라인M" panose="02030600000101010101" pitchFamily="18" charset="-127"/>
            </a:endParaRPr>
          </a:p>
        </p:txBody>
      </p:sp>
      <p:pic>
        <p:nvPicPr>
          <p:cNvPr id="12" name="그림 11">
            <a:extLst>
              <a:ext uri="{FF2B5EF4-FFF2-40B4-BE49-F238E27FC236}">
                <a16:creationId xmlns:a16="http://schemas.microsoft.com/office/drawing/2014/main" id="{F9EA811D-AEF9-897E-A707-E57FEBEA94AA}"/>
              </a:ext>
            </a:extLst>
          </p:cNvPr>
          <p:cNvPicPr>
            <a:picLocks noChangeAspect="1"/>
          </p:cNvPicPr>
          <p:nvPr/>
        </p:nvPicPr>
        <p:blipFill>
          <a:blip r:embed="rId4"/>
          <a:stretch>
            <a:fillRect/>
          </a:stretch>
        </p:blipFill>
        <p:spPr>
          <a:xfrm>
            <a:off x="371826" y="3093130"/>
            <a:ext cx="5709406" cy="3441466"/>
          </a:xfrm>
          <a:prstGeom prst="rect">
            <a:avLst/>
          </a:prstGeom>
        </p:spPr>
      </p:pic>
      <p:pic>
        <p:nvPicPr>
          <p:cNvPr id="14" name="그림 13">
            <a:extLst>
              <a:ext uri="{FF2B5EF4-FFF2-40B4-BE49-F238E27FC236}">
                <a16:creationId xmlns:a16="http://schemas.microsoft.com/office/drawing/2014/main" id="{5090D67E-75AF-5C70-C1E0-B76CFDD277BB}"/>
              </a:ext>
            </a:extLst>
          </p:cNvPr>
          <p:cNvPicPr>
            <a:picLocks noChangeAspect="1"/>
          </p:cNvPicPr>
          <p:nvPr/>
        </p:nvPicPr>
        <p:blipFill>
          <a:blip r:embed="rId5"/>
          <a:stretch>
            <a:fillRect/>
          </a:stretch>
        </p:blipFill>
        <p:spPr>
          <a:xfrm>
            <a:off x="622061" y="2361285"/>
            <a:ext cx="8236208" cy="970179"/>
          </a:xfrm>
          <a:prstGeom prst="rect">
            <a:avLst/>
          </a:prstGeom>
        </p:spPr>
      </p:pic>
      <p:sp>
        <p:nvSpPr>
          <p:cNvPr id="8" name="직사각형 7">
            <a:extLst>
              <a:ext uri="{FF2B5EF4-FFF2-40B4-BE49-F238E27FC236}">
                <a16:creationId xmlns:a16="http://schemas.microsoft.com/office/drawing/2014/main" id="{60FB1A1A-3E73-5C8B-76EA-6C59BBF9EE63}"/>
              </a:ext>
            </a:extLst>
          </p:cNvPr>
          <p:cNvSpPr/>
          <p:nvPr/>
        </p:nvSpPr>
        <p:spPr>
          <a:xfrm>
            <a:off x="622061" y="2942447"/>
            <a:ext cx="3487724"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7158546"/>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0" y="104761"/>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panose="0208090404030B020404" pitchFamily="18" charset="0"/>
                <a:ea typeface="HY헤드라인M" panose="02030600000101010101" pitchFamily="18" charset="-127"/>
              </a:rPr>
              <a:t>수평 오목 코드 분석</a:t>
            </a:r>
            <a:endParaRPr lang="en-US" altLang="ko-KR" sz="6000" b="1">
              <a:solidFill>
                <a:srgbClr val="513807"/>
              </a:solidFill>
              <a:latin typeface="Cooper Black" panose="0208090404030B020404" pitchFamily="18" charset="0"/>
              <a:ea typeface="HY헤드라인M" panose="02030600000101010101" pitchFamily="18" charset="-127"/>
            </a:endParaRPr>
          </a:p>
        </p:txBody>
      </p:sp>
      <p:pic>
        <p:nvPicPr>
          <p:cNvPr id="12" name="그림 11">
            <a:extLst>
              <a:ext uri="{FF2B5EF4-FFF2-40B4-BE49-F238E27FC236}">
                <a16:creationId xmlns:a16="http://schemas.microsoft.com/office/drawing/2014/main" id="{C0F95664-5B56-1CC9-CE87-ABF020A88370}"/>
              </a:ext>
            </a:extLst>
          </p:cNvPr>
          <p:cNvPicPr>
            <a:picLocks noChangeAspect="1"/>
          </p:cNvPicPr>
          <p:nvPr/>
        </p:nvPicPr>
        <p:blipFill>
          <a:blip r:embed="rId4"/>
          <a:stretch>
            <a:fillRect/>
          </a:stretch>
        </p:blipFill>
        <p:spPr>
          <a:xfrm>
            <a:off x="291706" y="2855004"/>
            <a:ext cx="6830378" cy="3562847"/>
          </a:xfrm>
          <a:prstGeom prst="rect">
            <a:avLst/>
          </a:prstGeom>
        </p:spPr>
      </p:pic>
      <p:sp>
        <p:nvSpPr>
          <p:cNvPr id="8" name="직사각형 7">
            <a:extLst>
              <a:ext uri="{FF2B5EF4-FFF2-40B4-BE49-F238E27FC236}">
                <a16:creationId xmlns:a16="http://schemas.microsoft.com/office/drawing/2014/main" id="{60FB1A1A-3E73-5C8B-76EA-6C59BBF9EE63}"/>
              </a:ext>
            </a:extLst>
          </p:cNvPr>
          <p:cNvSpPr/>
          <p:nvPr/>
        </p:nvSpPr>
        <p:spPr>
          <a:xfrm>
            <a:off x="959363" y="3124720"/>
            <a:ext cx="3844866" cy="518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169B422-67B5-3003-9898-7DB82E92B8AF}"/>
              </a:ext>
            </a:extLst>
          </p:cNvPr>
          <p:cNvSpPr/>
          <p:nvPr/>
        </p:nvSpPr>
        <p:spPr>
          <a:xfrm>
            <a:off x="1016900" y="3729449"/>
            <a:ext cx="4507353" cy="15270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45D988FC-3B4A-9683-2B92-5E60C6216F35}"/>
              </a:ext>
            </a:extLst>
          </p:cNvPr>
          <p:cNvPicPr>
            <a:picLocks noChangeAspect="1"/>
          </p:cNvPicPr>
          <p:nvPr/>
        </p:nvPicPr>
        <p:blipFill>
          <a:blip r:embed="rId5"/>
          <a:stretch>
            <a:fillRect/>
          </a:stretch>
        </p:blipFill>
        <p:spPr>
          <a:xfrm>
            <a:off x="1484389" y="2173020"/>
            <a:ext cx="6428816" cy="1337194"/>
          </a:xfrm>
          <a:prstGeom prst="rect">
            <a:avLst/>
          </a:prstGeom>
          <a:ln w="28575">
            <a:solidFill>
              <a:srgbClr val="FF0000"/>
            </a:solidFill>
          </a:ln>
        </p:spPr>
      </p:pic>
      <p:pic>
        <p:nvPicPr>
          <p:cNvPr id="21" name="그림 20">
            <a:extLst>
              <a:ext uri="{FF2B5EF4-FFF2-40B4-BE49-F238E27FC236}">
                <a16:creationId xmlns:a16="http://schemas.microsoft.com/office/drawing/2014/main" id="{DD6AE2FC-274C-85F9-C951-91D4A95812A4}"/>
              </a:ext>
            </a:extLst>
          </p:cNvPr>
          <p:cNvPicPr>
            <a:picLocks noChangeAspect="1"/>
          </p:cNvPicPr>
          <p:nvPr/>
        </p:nvPicPr>
        <p:blipFill>
          <a:blip r:embed="rId6"/>
          <a:stretch>
            <a:fillRect/>
          </a:stretch>
        </p:blipFill>
        <p:spPr>
          <a:xfrm>
            <a:off x="1340361" y="4297921"/>
            <a:ext cx="6874084" cy="2035938"/>
          </a:xfrm>
          <a:prstGeom prst="rect">
            <a:avLst/>
          </a:prstGeom>
          <a:ln w="28575">
            <a:solidFill>
              <a:srgbClr val="FF0000"/>
            </a:solidFill>
          </a:ln>
        </p:spPr>
      </p:pic>
    </p:spTree>
    <p:extLst>
      <p:ext uri="{BB962C8B-B14F-4D97-AF65-F5344CB8AC3E}">
        <p14:creationId xmlns:p14="http://schemas.microsoft.com/office/powerpoint/2010/main" val="361817486"/>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panose="0208090404030B020404" pitchFamily="18" charset="0"/>
                <a:ea typeface="HY헤드라인M" panose="02030600000101010101" pitchFamily="18" charset="-127"/>
              </a:rPr>
              <a:t>수평 오목 코드 분석</a:t>
            </a:r>
            <a:endParaRPr lang="en-US" altLang="ko-KR" sz="6000" b="1">
              <a:solidFill>
                <a:srgbClr val="513807"/>
              </a:solidFill>
              <a:latin typeface="Cooper Black" panose="0208090404030B020404" pitchFamily="18" charset="0"/>
              <a:ea typeface="HY헤드라인M" panose="02030600000101010101" pitchFamily="18" charset="-127"/>
            </a:endParaRPr>
          </a:p>
        </p:txBody>
      </p:sp>
      <p:pic>
        <p:nvPicPr>
          <p:cNvPr id="13" name="그림 12">
            <a:extLst>
              <a:ext uri="{FF2B5EF4-FFF2-40B4-BE49-F238E27FC236}">
                <a16:creationId xmlns:a16="http://schemas.microsoft.com/office/drawing/2014/main" id="{3CE11256-77ED-B6C5-8737-B5EE5FF3BA8B}"/>
              </a:ext>
            </a:extLst>
          </p:cNvPr>
          <p:cNvPicPr>
            <a:picLocks noChangeAspect="1"/>
          </p:cNvPicPr>
          <p:nvPr/>
        </p:nvPicPr>
        <p:blipFill>
          <a:blip r:embed="rId4"/>
          <a:stretch>
            <a:fillRect/>
          </a:stretch>
        </p:blipFill>
        <p:spPr>
          <a:xfrm>
            <a:off x="230156" y="3067605"/>
            <a:ext cx="6820852" cy="3562847"/>
          </a:xfrm>
          <a:prstGeom prst="rect">
            <a:avLst/>
          </a:prstGeom>
        </p:spPr>
      </p:pic>
      <p:sp>
        <p:nvSpPr>
          <p:cNvPr id="8" name="직사각형 7">
            <a:extLst>
              <a:ext uri="{FF2B5EF4-FFF2-40B4-BE49-F238E27FC236}">
                <a16:creationId xmlns:a16="http://schemas.microsoft.com/office/drawing/2014/main" id="{60FB1A1A-3E73-5C8B-76EA-6C59BBF9EE63}"/>
              </a:ext>
            </a:extLst>
          </p:cNvPr>
          <p:cNvSpPr/>
          <p:nvPr/>
        </p:nvSpPr>
        <p:spPr>
          <a:xfrm>
            <a:off x="917974" y="5644457"/>
            <a:ext cx="2910334" cy="10061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BC3A46E0-EB6D-970F-3C68-28250309FE61}"/>
              </a:ext>
            </a:extLst>
          </p:cNvPr>
          <p:cNvSpPr txBox="1"/>
          <p:nvPr/>
        </p:nvSpPr>
        <p:spPr>
          <a:xfrm>
            <a:off x="4072768" y="5648557"/>
            <a:ext cx="3774566" cy="830997"/>
          </a:xfrm>
          <a:prstGeom prst="rect">
            <a:avLst/>
          </a:prstGeom>
          <a:noFill/>
        </p:spPr>
        <p:txBody>
          <a:bodyPr wrap="square" lIns="91440" tIns="45720" rIns="91440" bIns="45720" rtlCol="0" anchor="t">
            <a:spAutoFit/>
          </a:bodyPr>
          <a:lstStyle/>
          <a:p>
            <a:pPr marL="285750" indent="-285750">
              <a:buFontTx/>
              <a:buChar char="-"/>
            </a:pPr>
            <a:endParaRPr lang="ko-KR" altLang="en-US" sz="2400" dirty="0">
              <a:ea typeface="맑은 고딕"/>
              <a:cs typeface="Calibri" panose="020F0502020204030204"/>
            </a:endParaRPr>
          </a:p>
          <a:p>
            <a:r>
              <a:rPr lang="en-US" altLang="ko-KR" sz="2400" dirty="0">
                <a:cs typeface="Calibri" panose="020F0502020204030204"/>
              </a:rPr>
              <a:t>//</a:t>
            </a:r>
            <a:r>
              <a:rPr lang="ko-KR" altLang="en-US" sz="2400" dirty="0">
                <a:cs typeface="Calibri" panose="020F0502020204030204"/>
              </a:rPr>
              <a:t>수평연속이 </a:t>
            </a:r>
            <a:r>
              <a:rPr lang="en-US" altLang="ko-KR" sz="2400" dirty="0">
                <a:cs typeface="Calibri" panose="020F0502020204030204"/>
              </a:rPr>
              <a:t>5</a:t>
            </a:r>
            <a:r>
              <a:rPr lang="ko-KR" altLang="en-US" sz="2400" dirty="0">
                <a:cs typeface="Calibri" panose="020F0502020204030204"/>
              </a:rPr>
              <a:t>개면 우승</a:t>
            </a:r>
          </a:p>
        </p:txBody>
      </p:sp>
      <p:cxnSp>
        <p:nvCxnSpPr>
          <p:cNvPr id="12" name="직선 화살표 연결선 11">
            <a:extLst>
              <a:ext uri="{FF2B5EF4-FFF2-40B4-BE49-F238E27FC236}">
                <a16:creationId xmlns:a16="http://schemas.microsoft.com/office/drawing/2014/main" id="{8553D968-0193-CF3E-6BF9-A773AA5579F6}"/>
              </a:ext>
            </a:extLst>
          </p:cNvPr>
          <p:cNvCxnSpPr>
            <a:cxnSpLocks/>
          </p:cNvCxnSpPr>
          <p:nvPr/>
        </p:nvCxnSpPr>
        <p:spPr>
          <a:xfrm flipV="1">
            <a:off x="1950535" y="4480156"/>
            <a:ext cx="455816" cy="11491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47338857-6472-43D1-E524-6512723F8703}"/>
              </a:ext>
            </a:extLst>
          </p:cNvPr>
          <p:cNvPicPr>
            <a:picLocks noChangeAspect="1"/>
          </p:cNvPicPr>
          <p:nvPr/>
        </p:nvPicPr>
        <p:blipFill>
          <a:blip r:embed="rId5"/>
          <a:stretch>
            <a:fillRect/>
          </a:stretch>
        </p:blipFill>
        <p:spPr>
          <a:xfrm>
            <a:off x="1305303" y="2372179"/>
            <a:ext cx="6710265" cy="2166120"/>
          </a:xfrm>
          <a:prstGeom prst="rect">
            <a:avLst/>
          </a:prstGeom>
          <a:ln w="28575">
            <a:solidFill>
              <a:srgbClr val="FF0000"/>
            </a:solidFill>
          </a:ln>
        </p:spPr>
      </p:pic>
    </p:spTree>
    <p:extLst>
      <p:ext uri="{BB962C8B-B14F-4D97-AF65-F5344CB8AC3E}">
        <p14:creationId xmlns:p14="http://schemas.microsoft.com/office/powerpoint/2010/main" val="896462173"/>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7" name="TextBox 6">
            <a:extLst>
              <a:ext uri="{FF2B5EF4-FFF2-40B4-BE49-F238E27FC236}">
                <a16:creationId xmlns:a16="http://schemas.microsoft.com/office/drawing/2014/main" id="{BC3A46E0-EB6D-970F-3C68-28250309FE61}"/>
              </a:ext>
            </a:extLst>
          </p:cNvPr>
          <p:cNvSpPr txBox="1"/>
          <p:nvPr/>
        </p:nvSpPr>
        <p:spPr>
          <a:xfrm>
            <a:off x="696379" y="2092049"/>
            <a:ext cx="8429866" cy="5869299"/>
          </a:xfrm>
          <a:prstGeom prst="rect">
            <a:avLst/>
          </a:prstGeom>
          <a:noFill/>
        </p:spPr>
        <p:txBody>
          <a:bodyPr wrap="square" lIns="91440" tIns="45720" rIns="91440" bIns="45720" rtlCol="0" anchor="t">
            <a:spAutoFit/>
          </a:bodyPr>
          <a:lstStyle/>
          <a:p>
            <a:pPr marL="285750" indent="-285750">
              <a:lnSpc>
                <a:spcPct val="200000"/>
              </a:lnSpc>
              <a:buFontTx/>
              <a:buChar char="-"/>
            </a:pPr>
            <a:r>
              <a:rPr lang="ko-KR" altLang="en-US" sz="2400">
                <a:latin typeface="HY헤드라인M"/>
                <a:ea typeface="HY헤드라인M"/>
                <a:cs typeface="Calibri" panose="020F0502020204030204"/>
              </a:rPr>
              <a:t>플레이어는 </a:t>
            </a:r>
            <a:r>
              <a:rPr lang="ko-KR" altLang="en-US" sz="2400" err="1">
                <a:latin typeface="HY헤드라인M"/>
                <a:ea typeface="HY헤드라인M"/>
                <a:cs typeface="Calibri" panose="020F0502020204030204"/>
              </a:rPr>
              <a:t>X</a:t>
            </a:r>
            <a:r>
              <a:rPr lang="ko-KR" altLang="en-US" sz="2400">
                <a:latin typeface="HY헤드라인M"/>
                <a:ea typeface="HY헤드라인M"/>
                <a:cs typeface="Calibri" panose="020F0502020204030204"/>
              </a:rPr>
              <a:t> 와 </a:t>
            </a:r>
            <a:r>
              <a:rPr lang="ko-KR" altLang="en-US" sz="2400" err="1">
                <a:latin typeface="HY헤드라인M"/>
                <a:ea typeface="HY헤드라인M"/>
                <a:cs typeface="Calibri" panose="020F0502020204030204"/>
              </a:rPr>
              <a:t>O</a:t>
            </a:r>
            <a:r>
              <a:rPr lang="ko-KR" altLang="en-US" sz="2400">
                <a:latin typeface="HY헤드라인M"/>
                <a:ea typeface="HY헤드라인M"/>
                <a:cs typeface="Calibri" panose="020F0502020204030204"/>
              </a:rPr>
              <a:t> 단 둘</a:t>
            </a:r>
          </a:p>
          <a:p>
            <a:pPr marL="342900" indent="-342900">
              <a:lnSpc>
                <a:spcPct val="200000"/>
              </a:lnSpc>
              <a:buFont typeface="Calibri"/>
              <a:buChar char="-"/>
            </a:pPr>
            <a:r>
              <a:rPr lang="ko-KR" sz="2400">
                <a:latin typeface="HY헤드라인M"/>
                <a:ea typeface="HY헤드라인M"/>
                <a:cs typeface="+mn-lt"/>
              </a:rPr>
              <a:t>3X3 </a:t>
            </a:r>
            <a:r>
              <a:rPr lang="ko-KR" altLang="en-US" sz="2400">
                <a:latin typeface="HY헤드라인M"/>
                <a:ea typeface="HY헤드라인M"/>
                <a:cs typeface="+mn-lt"/>
              </a:rPr>
              <a:t>판</a:t>
            </a:r>
            <a:r>
              <a:rPr lang="en-US" altLang="ko-KR" sz="2400">
                <a:latin typeface="HY헤드라인M"/>
                <a:ea typeface="HY헤드라인M"/>
                <a:cs typeface="+mn-lt"/>
              </a:rPr>
              <a:t>, </a:t>
            </a:r>
            <a:r>
              <a:rPr lang="ko-KR" altLang="en-US" sz="2400" err="1">
                <a:latin typeface="HY헤드라인M"/>
                <a:ea typeface="HY헤드라인M"/>
                <a:cs typeface="+mn-lt"/>
              </a:rPr>
              <a:t>삼목</a:t>
            </a:r>
            <a:endParaRPr lang="ko-KR" altLang="en-US" sz="2400">
              <a:latin typeface="HY헤드라인M"/>
              <a:ea typeface="HY헤드라인M"/>
              <a:cs typeface="+mn-lt"/>
            </a:endParaRPr>
          </a:p>
          <a:p>
            <a:pPr marL="342900" indent="-342900">
              <a:lnSpc>
                <a:spcPct val="200000"/>
              </a:lnSpc>
              <a:buFont typeface="Calibri"/>
              <a:buChar char="-"/>
            </a:pPr>
            <a:r>
              <a:rPr lang="ko-KR" altLang="en-US" sz="2400">
                <a:latin typeface="HY헤드라인M"/>
                <a:ea typeface="HY헤드라인M"/>
                <a:cs typeface="+mn-lt"/>
              </a:rPr>
              <a:t>플레이어가</a:t>
            </a:r>
            <a:r>
              <a:rPr lang="ko-KR" sz="2400">
                <a:latin typeface="HY헤드라인M"/>
                <a:ea typeface="HY헤드라인M"/>
                <a:cs typeface="+mn-lt"/>
              </a:rPr>
              <a:t> </a:t>
            </a:r>
            <a:r>
              <a:rPr lang="ko-KR" altLang="en-US" sz="2400">
                <a:latin typeface="HY헤드라인M"/>
                <a:ea typeface="HY헤드라인M"/>
                <a:cs typeface="+mn-lt"/>
              </a:rPr>
              <a:t>번갈아</a:t>
            </a:r>
            <a:r>
              <a:rPr lang="ko-KR" sz="2400">
                <a:latin typeface="HY헤드라인M"/>
                <a:ea typeface="HY헤드라인M"/>
                <a:cs typeface="+mn-lt"/>
              </a:rPr>
              <a:t> 가면서 칸을 채우는 형식</a:t>
            </a:r>
          </a:p>
          <a:p>
            <a:pPr marL="342900" indent="-342900">
              <a:lnSpc>
                <a:spcPct val="200000"/>
              </a:lnSpc>
              <a:buFont typeface="Calibri"/>
              <a:buChar char="-"/>
            </a:pPr>
            <a:r>
              <a:rPr lang="ko-KR" sz="2400">
                <a:latin typeface="HY헤드라인M"/>
                <a:ea typeface="HY헤드라인M"/>
                <a:cs typeface="+mn-lt"/>
              </a:rPr>
              <a:t>가로 세로 대각선에 같은 모양의 칸을 채우는 플레이어가 승리</a:t>
            </a:r>
            <a:endParaRPr lang="ko-KR" altLang="en-US" sz="2400">
              <a:latin typeface="HY헤드라인M"/>
              <a:ea typeface="HY헤드라인M"/>
              <a:cs typeface="Calibri" panose="020F0502020204030204"/>
            </a:endParaRPr>
          </a:p>
          <a:p>
            <a:pPr>
              <a:lnSpc>
                <a:spcPct val="200000"/>
              </a:lnSpc>
            </a:pPr>
            <a:endParaRPr lang="en-US" altLang="ko-KR" sz="2400">
              <a:latin typeface="HY헤드라인M" panose="02030600000101010101" pitchFamily="18" charset="-127"/>
              <a:ea typeface="HY헤드라인M" panose="02030600000101010101" pitchFamily="18" charset="-127"/>
              <a:cs typeface="Calibri" panose="020F0502020204030204"/>
            </a:endParaRPr>
          </a:p>
          <a:p>
            <a:pPr marL="285750" indent="-285750">
              <a:lnSpc>
                <a:spcPct val="200000"/>
              </a:lnSpc>
              <a:buFontTx/>
              <a:buChar char="-"/>
            </a:pPr>
            <a:endParaRPr lang="ko-KR" altLang="en-US" sz="2400" dirty="0">
              <a:latin typeface="HY헤드라인M" panose="02030600000101010101" pitchFamily="18" charset="-127"/>
              <a:ea typeface="HY헤드라인M" panose="02030600000101010101" pitchFamily="18" charset="-127"/>
              <a:cs typeface="Calibri" panose="020F0502020204030204"/>
            </a:endParaRPr>
          </a:p>
          <a:p>
            <a:pPr marL="285750" indent="-285750">
              <a:lnSpc>
                <a:spcPct val="200000"/>
              </a:lnSpc>
              <a:buFontTx/>
              <a:buChar char="-"/>
            </a:pPr>
            <a:endParaRPr lang="ko-KR" altLang="en-US" sz="2400">
              <a:latin typeface="HY헤드라인M" panose="02030600000101010101" pitchFamily="18" charset="-127"/>
              <a:ea typeface="HY헤드라인M" panose="02030600000101010101" pitchFamily="18" charset="-127"/>
              <a:cs typeface="Calibri" panose="020F0502020204030204"/>
            </a:endParaRPr>
          </a:p>
        </p:txBody>
      </p:sp>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Tic-tac-toe </a:t>
            </a:r>
            <a:r>
              <a:rPr lang="en-US" altLang="ko-KR" sz="6000" dirty="0" err="1">
                <a:solidFill>
                  <a:srgbClr val="513807"/>
                </a:solidFill>
                <a:latin typeface="Cooper Black"/>
                <a:ea typeface="HY헤드라인M"/>
              </a:rPr>
              <a:t>게임방법</a:t>
            </a:r>
            <a:endParaRPr lang="en-US" altLang="ko-KR" sz="6000" b="1" dirty="0" err="1">
              <a:solidFill>
                <a:srgbClr val="513807"/>
              </a:solidFill>
              <a:latin typeface="Cooper Black" panose="0208090404030B020404" pitchFamily="18" charset="0"/>
              <a:ea typeface="HY헤드라인M" panose="02030600000101010101" pitchFamily="18" charset="-127"/>
            </a:endParaRPr>
          </a:p>
        </p:txBody>
      </p:sp>
      <p:pic>
        <p:nvPicPr>
          <p:cNvPr id="8" name="그래픽 7" descr="삼목게임 단색으로 채워진">
            <a:extLst>
              <a:ext uri="{FF2B5EF4-FFF2-40B4-BE49-F238E27FC236}">
                <a16:creationId xmlns:a16="http://schemas.microsoft.com/office/drawing/2014/main" id="{30A7D8F5-A6F6-18C7-A44A-A0C119314E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6601" y="2229380"/>
            <a:ext cx="1364977" cy="1364977"/>
          </a:xfrm>
          <a:prstGeom prst="rect">
            <a:avLst/>
          </a:prstGeom>
        </p:spPr>
      </p:pic>
    </p:spTree>
    <p:extLst>
      <p:ext uri="{BB962C8B-B14F-4D97-AF65-F5344CB8AC3E}">
        <p14:creationId xmlns:p14="http://schemas.microsoft.com/office/powerpoint/2010/main" val="938971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panose="0208090404030B020404" pitchFamily="18" charset="0"/>
                <a:ea typeface="HY헤드라인M" panose="02030600000101010101" pitchFamily="18" charset="-127"/>
              </a:rPr>
              <a:t>수평 오목 코드 </a:t>
            </a:r>
            <a:r>
              <a:rPr lang="ko-KR" altLang="en-US" sz="6000" b="1" err="1">
                <a:solidFill>
                  <a:srgbClr val="513807"/>
                </a:solidFill>
                <a:latin typeface="Cooper Black" panose="0208090404030B020404" pitchFamily="18" charset="0"/>
                <a:ea typeface="HY헤드라인M" panose="02030600000101010101" pitchFamily="18" charset="-127"/>
              </a:rPr>
              <a:t>콘솔창</a:t>
            </a:r>
            <a:endParaRPr lang="en-US" altLang="ko-KR" sz="6000" b="1">
              <a:solidFill>
                <a:srgbClr val="513807"/>
              </a:solidFill>
              <a:latin typeface="Cooper Black" panose="0208090404030B020404" pitchFamily="18" charset="0"/>
              <a:ea typeface="HY헤드라인M" panose="02030600000101010101" pitchFamily="18" charset="-127"/>
            </a:endParaRPr>
          </a:p>
        </p:txBody>
      </p:sp>
      <p:sp>
        <p:nvSpPr>
          <p:cNvPr id="13" name="TextBox 12">
            <a:extLst>
              <a:ext uri="{FF2B5EF4-FFF2-40B4-BE49-F238E27FC236}">
                <a16:creationId xmlns:a16="http://schemas.microsoft.com/office/drawing/2014/main" id="{B76EFF25-467E-9432-95F5-993091482387}"/>
              </a:ext>
            </a:extLst>
          </p:cNvPr>
          <p:cNvSpPr txBox="1"/>
          <p:nvPr/>
        </p:nvSpPr>
        <p:spPr>
          <a:xfrm>
            <a:off x="2642552" y="1992210"/>
            <a:ext cx="2177121" cy="646331"/>
          </a:xfrm>
          <a:prstGeom prst="rect">
            <a:avLst/>
          </a:prstGeom>
          <a:noFill/>
        </p:spPr>
        <p:txBody>
          <a:bodyPr wrap="square" lIns="91440" tIns="45720" rIns="91440" bIns="45720" rtlCol="0" anchor="t">
            <a:spAutoFit/>
          </a:bodyPr>
          <a:lstStyle/>
          <a:p>
            <a:r>
              <a:rPr lang="en-US" altLang="ko-KR">
                <a:ea typeface="맑은 고딕"/>
                <a:cs typeface="Calibri" panose="020F0502020204030204"/>
              </a:rPr>
              <a:t>1.  X </a:t>
            </a:r>
            <a:r>
              <a:rPr lang="ko-KR" altLang="en-US">
                <a:ea typeface="맑은 고딕"/>
                <a:cs typeface="Calibri" panose="020F0502020204030204"/>
              </a:rPr>
              <a:t>옆에 </a:t>
            </a:r>
            <a:r>
              <a:rPr lang="en-US" altLang="ko-KR">
                <a:ea typeface="맑은 고딕"/>
                <a:cs typeface="Calibri" panose="020F0502020204030204"/>
              </a:rPr>
              <a:t>O </a:t>
            </a:r>
            <a:r>
              <a:rPr lang="ko-KR" altLang="en-US">
                <a:ea typeface="맑은 고딕"/>
                <a:cs typeface="Calibri" panose="020F0502020204030204"/>
              </a:rPr>
              <a:t>있는 경우</a:t>
            </a:r>
            <a:endParaRPr lang="en-US" altLang="ko-KR">
              <a:ea typeface="맑은 고딕"/>
              <a:cs typeface="Calibri" panose="020F0502020204030204"/>
            </a:endParaRPr>
          </a:p>
        </p:txBody>
      </p:sp>
      <p:pic>
        <p:nvPicPr>
          <p:cNvPr id="6" name="그림 5">
            <a:extLst>
              <a:ext uri="{FF2B5EF4-FFF2-40B4-BE49-F238E27FC236}">
                <a16:creationId xmlns:a16="http://schemas.microsoft.com/office/drawing/2014/main" id="{8EF3653F-929E-0ECC-3F86-10F728FA994F}"/>
              </a:ext>
            </a:extLst>
          </p:cNvPr>
          <p:cNvPicPr>
            <a:picLocks noChangeAspect="1"/>
          </p:cNvPicPr>
          <p:nvPr/>
        </p:nvPicPr>
        <p:blipFill rotWithShape="1">
          <a:blip r:embed="rId4"/>
          <a:srcRect l="-1" t="2778" r="-4618" b="-1"/>
          <a:stretch/>
        </p:blipFill>
        <p:spPr>
          <a:xfrm>
            <a:off x="4905777" y="4429439"/>
            <a:ext cx="2143424" cy="2105157"/>
          </a:xfrm>
          <a:prstGeom prst="rect">
            <a:avLst/>
          </a:prstGeom>
        </p:spPr>
      </p:pic>
      <p:pic>
        <p:nvPicPr>
          <p:cNvPr id="9" name="그림 8">
            <a:extLst>
              <a:ext uri="{FF2B5EF4-FFF2-40B4-BE49-F238E27FC236}">
                <a16:creationId xmlns:a16="http://schemas.microsoft.com/office/drawing/2014/main" id="{8F4AF499-F6E4-6B36-E6A5-126A8F92F665}"/>
              </a:ext>
            </a:extLst>
          </p:cNvPr>
          <p:cNvPicPr>
            <a:picLocks noChangeAspect="1"/>
          </p:cNvPicPr>
          <p:nvPr/>
        </p:nvPicPr>
        <p:blipFill>
          <a:blip r:embed="rId5"/>
          <a:stretch>
            <a:fillRect/>
          </a:stretch>
        </p:blipFill>
        <p:spPr>
          <a:xfrm>
            <a:off x="4901890" y="2056642"/>
            <a:ext cx="2000529" cy="2207594"/>
          </a:xfrm>
          <a:prstGeom prst="rect">
            <a:avLst/>
          </a:prstGeom>
        </p:spPr>
      </p:pic>
      <p:pic>
        <p:nvPicPr>
          <p:cNvPr id="14" name="그림 13">
            <a:extLst>
              <a:ext uri="{FF2B5EF4-FFF2-40B4-BE49-F238E27FC236}">
                <a16:creationId xmlns:a16="http://schemas.microsoft.com/office/drawing/2014/main" id="{329E2D53-26C7-1B17-0E6F-400FDF2DC3F6}"/>
              </a:ext>
            </a:extLst>
          </p:cNvPr>
          <p:cNvPicPr>
            <a:picLocks noChangeAspect="1"/>
          </p:cNvPicPr>
          <p:nvPr/>
        </p:nvPicPr>
        <p:blipFill>
          <a:blip r:embed="rId6"/>
          <a:stretch>
            <a:fillRect/>
          </a:stretch>
        </p:blipFill>
        <p:spPr>
          <a:xfrm>
            <a:off x="471326" y="2054543"/>
            <a:ext cx="2232755" cy="2211791"/>
          </a:xfrm>
          <a:prstGeom prst="rect">
            <a:avLst/>
          </a:prstGeom>
        </p:spPr>
      </p:pic>
      <p:pic>
        <p:nvPicPr>
          <p:cNvPr id="16" name="그림 15">
            <a:extLst>
              <a:ext uri="{FF2B5EF4-FFF2-40B4-BE49-F238E27FC236}">
                <a16:creationId xmlns:a16="http://schemas.microsoft.com/office/drawing/2014/main" id="{1C367660-B3AE-5E27-B7B7-42F648A724EE}"/>
              </a:ext>
            </a:extLst>
          </p:cNvPr>
          <p:cNvPicPr>
            <a:picLocks noChangeAspect="1"/>
          </p:cNvPicPr>
          <p:nvPr/>
        </p:nvPicPr>
        <p:blipFill rotWithShape="1">
          <a:blip r:embed="rId7"/>
          <a:srcRect r="3518"/>
          <a:stretch/>
        </p:blipFill>
        <p:spPr>
          <a:xfrm>
            <a:off x="471326" y="4429439"/>
            <a:ext cx="2232755" cy="2229239"/>
          </a:xfrm>
          <a:prstGeom prst="rect">
            <a:avLst/>
          </a:prstGeom>
        </p:spPr>
      </p:pic>
      <p:sp>
        <p:nvSpPr>
          <p:cNvPr id="18" name="직사각형 17">
            <a:extLst>
              <a:ext uri="{FF2B5EF4-FFF2-40B4-BE49-F238E27FC236}">
                <a16:creationId xmlns:a16="http://schemas.microsoft.com/office/drawing/2014/main" id="{122FAFE3-7E11-3CC8-74B0-CA88B4913FEA}"/>
              </a:ext>
            </a:extLst>
          </p:cNvPr>
          <p:cNvSpPr/>
          <p:nvPr/>
        </p:nvSpPr>
        <p:spPr>
          <a:xfrm>
            <a:off x="929555" y="3160439"/>
            <a:ext cx="1198848" cy="2685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E6DE8213-28F1-E4DB-79B0-D2716D4ED918}"/>
              </a:ext>
            </a:extLst>
          </p:cNvPr>
          <p:cNvSpPr/>
          <p:nvPr/>
        </p:nvSpPr>
        <p:spPr>
          <a:xfrm>
            <a:off x="5730556" y="5826303"/>
            <a:ext cx="830067" cy="2386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D4260CF2-63AD-2808-3FAB-451D9344D0C0}"/>
              </a:ext>
            </a:extLst>
          </p:cNvPr>
          <p:cNvSpPr/>
          <p:nvPr/>
        </p:nvSpPr>
        <p:spPr>
          <a:xfrm>
            <a:off x="5929460" y="3553124"/>
            <a:ext cx="169682" cy="2685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56C3E75-A3B3-8ED6-BFBB-E2252B3C0C95}"/>
              </a:ext>
            </a:extLst>
          </p:cNvPr>
          <p:cNvSpPr/>
          <p:nvPr/>
        </p:nvSpPr>
        <p:spPr>
          <a:xfrm>
            <a:off x="1107938" y="6064943"/>
            <a:ext cx="1198848" cy="2685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803FA4A-2918-62EC-535B-64299F3E6541}"/>
              </a:ext>
            </a:extLst>
          </p:cNvPr>
          <p:cNvSpPr txBox="1"/>
          <p:nvPr/>
        </p:nvSpPr>
        <p:spPr>
          <a:xfrm>
            <a:off x="2771430" y="4633969"/>
            <a:ext cx="18074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a:ea typeface="Malgun Gothic"/>
                <a:cs typeface="Calibri"/>
              </a:rPr>
              <a:t>2.  O</a:t>
            </a:r>
            <a:r>
              <a:rPr lang="ko-KR">
                <a:ea typeface="맑은 고딕"/>
                <a:cs typeface="Calibri"/>
              </a:rPr>
              <a:t>가 </a:t>
            </a:r>
            <a:r>
              <a:rPr lang="en-US" altLang="ko-KR">
                <a:ea typeface="Malgun Gothic"/>
                <a:cs typeface="Calibri"/>
              </a:rPr>
              <a:t>6</a:t>
            </a:r>
            <a:r>
              <a:rPr lang="ko-KR">
                <a:ea typeface="맑은 고딕"/>
                <a:cs typeface="Calibri"/>
              </a:rPr>
              <a:t>개 이상인 경우</a:t>
            </a:r>
            <a:endParaRPr lang="en-US" altLang="ko-KR">
              <a:ea typeface="맑은 고딕"/>
              <a:cs typeface="Calibri"/>
            </a:endParaRPr>
          </a:p>
        </p:txBody>
      </p:sp>
      <p:sp>
        <p:nvSpPr>
          <p:cNvPr id="7" name="TextBox 6">
            <a:extLst>
              <a:ext uri="{FF2B5EF4-FFF2-40B4-BE49-F238E27FC236}">
                <a16:creationId xmlns:a16="http://schemas.microsoft.com/office/drawing/2014/main" id="{8EB341F5-38DF-93D7-C962-8903FB2B488B}"/>
              </a:ext>
            </a:extLst>
          </p:cNvPr>
          <p:cNvSpPr txBox="1"/>
          <p:nvPr/>
        </p:nvSpPr>
        <p:spPr>
          <a:xfrm>
            <a:off x="6959906" y="212625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a:ea typeface="맑은 고딕"/>
                <a:cs typeface="Calibri"/>
              </a:rPr>
              <a:t>3. </a:t>
            </a:r>
            <a:r>
              <a:rPr lang="en-US" altLang="ko-KR" err="1">
                <a:ea typeface="맑은 고딕"/>
                <a:cs typeface="Calibri"/>
              </a:rPr>
              <a:t>잘못된</a:t>
            </a:r>
            <a:r>
              <a:rPr lang="en-US" altLang="ko-KR">
                <a:ea typeface="맑은 고딕"/>
                <a:cs typeface="Calibri"/>
              </a:rPr>
              <a:t> </a:t>
            </a:r>
            <a:r>
              <a:rPr lang="en-US" altLang="ko-KR" err="1">
                <a:ea typeface="맑은 고딕"/>
                <a:cs typeface="Calibri"/>
              </a:rPr>
              <a:t>행렬</a:t>
            </a:r>
            <a:r>
              <a:rPr lang="en-US" altLang="ko-KR">
                <a:ea typeface="맑은 고딕"/>
                <a:cs typeface="Calibri"/>
              </a:rPr>
              <a:t> </a:t>
            </a:r>
            <a:r>
              <a:rPr lang="en-US" altLang="ko-KR" err="1">
                <a:ea typeface="맑은 고딕"/>
                <a:cs typeface="Calibri"/>
              </a:rPr>
              <a:t>입력</a:t>
            </a:r>
            <a:endParaRPr lang="en-US" altLang="ko-KR">
              <a:ea typeface="맑은 고딕"/>
              <a:cs typeface="Calibri"/>
            </a:endParaRPr>
          </a:p>
        </p:txBody>
      </p:sp>
      <p:sp>
        <p:nvSpPr>
          <p:cNvPr id="8" name="TextBox 7">
            <a:extLst>
              <a:ext uri="{FF2B5EF4-FFF2-40B4-BE49-F238E27FC236}">
                <a16:creationId xmlns:a16="http://schemas.microsoft.com/office/drawing/2014/main" id="{5CD65E4F-CB31-F3D6-B95B-768870F4DC8E}"/>
              </a:ext>
            </a:extLst>
          </p:cNvPr>
          <p:cNvSpPr txBox="1"/>
          <p:nvPr/>
        </p:nvSpPr>
        <p:spPr>
          <a:xfrm>
            <a:off x="6959905" y="4673905"/>
            <a:ext cx="2040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a:ea typeface="맑은 고딕"/>
                <a:cs typeface="Calibri"/>
              </a:rPr>
              <a:t>4. 0 가 </a:t>
            </a:r>
            <a:r>
              <a:rPr lang="en-US" altLang="ko-KR" err="1">
                <a:ea typeface="맑은 고딕"/>
                <a:cs typeface="Calibri"/>
              </a:rPr>
              <a:t>이길</a:t>
            </a:r>
            <a:r>
              <a:rPr lang="en-US" altLang="ko-KR">
                <a:ea typeface="맑은 고딕"/>
                <a:cs typeface="Calibri"/>
              </a:rPr>
              <a:t> </a:t>
            </a:r>
            <a:r>
              <a:rPr lang="en-US" altLang="ko-KR" err="1">
                <a:ea typeface="맑은 고딕"/>
                <a:cs typeface="Calibri"/>
              </a:rPr>
              <a:t>경우</a:t>
            </a:r>
            <a:endParaRPr lang="ko-KR" altLang="en-US" err="1"/>
          </a:p>
        </p:txBody>
      </p:sp>
    </p:spTree>
    <p:extLst>
      <p:ext uri="{BB962C8B-B14F-4D97-AF65-F5344CB8AC3E}">
        <p14:creationId xmlns:p14="http://schemas.microsoft.com/office/powerpoint/2010/main" val="159807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19" grpId="0" animBg="1"/>
      <p:bldP spid="20" grpId="0" animBg="1"/>
      <p:bldP spid="21" grpId="0" animBg="1"/>
      <p:bldP spid="3" grpId="0"/>
      <p:bldP spid="7" grpId="0"/>
      <p:bldP spid="8" grpId="0"/>
    </p:bldLst>
  </p:timing>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176337" y="423380"/>
            <a:ext cx="6791326" cy="6011240"/>
            <a:chOff x="761999" y="1695450"/>
            <a:chExt cx="4993137" cy="4419600"/>
          </a:xfrm>
        </p:grpSpPr>
        <p:grpSp>
          <p:nvGrpSpPr>
            <p:cNvPr id="26" name="Group 25"/>
            <p:cNvGrpSpPr/>
            <p:nvPr/>
          </p:nvGrpSpPr>
          <p:grpSpPr>
            <a:xfrm>
              <a:off x="761999" y="1695450"/>
              <a:ext cx="4993137" cy="4419600"/>
              <a:chOff x="571500" y="361950"/>
              <a:chExt cx="4000500" cy="4991100"/>
            </a:xfrm>
          </p:grpSpPr>
          <p:cxnSp>
            <p:nvCxnSpPr>
              <p:cNvPr id="7" name="Straight Connector 6"/>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047750" y="1409701"/>
              <a:ext cx="4419598" cy="4991100"/>
              <a:chOff x="571500" y="361950"/>
              <a:chExt cx="4000500" cy="4991100"/>
            </a:xfrm>
          </p:grpSpPr>
          <p:cxnSp>
            <p:nvCxnSpPr>
              <p:cNvPr id="28" name="Straight Connector 27"/>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Picture 47"/>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0"/>
            <a:ext cx="9158514" cy="6858000"/>
          </a:xfrm>
          <a:prstGeom prst="rect">
            <a:avLst/>
          </a:prstGeom>
        </p:spPr>
      </p:pic>
      <p:sp>
        <p:nvSpPr>
          <p:cNvPr id="2" name="Oval 1"/>
          <p:cNvSpPr/>
          <p:nvPr/>
        </p:nvSpPr>
        <p:spPr>
          <a:xfrm>
            <a:off x="2243799"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6759988"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4519821"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2243799"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6759988"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4519821"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2243799"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6759988"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4519821"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p:cNvSpPr txBox="1"/>
          <p:nvPr/>
        </p:nvSpPr>
        <p:spPr>
          <a:xfrm>
            <a:off x="846413" y="2770237"/>
            <a:ext cx="7582677" cy="1200329"/>
          </a:xfrm>
          <a:prstGeom prst="rect">
            <a:avLst/>
          </a:prstGeom>
          <a:solidFill>
            <a:srgbClr val="F2C160">
              <a:alpha val="46000"/>
            </a:srgbClr>
          </a:solidFill>
        </p:spPr>
        <p:txBody>
          <a:bodyPr wrap="square" lIns="91440" tIns="45720" rIns="91440" bIns="45720" rtlCol="0" anchor="t">
            <a:spAutoFit/>
          </a:bodyPr>
          <a:lstStyle/>
          <a:p>
            <a:pPr algn="ctr"/>
            <a:r>
              <a:rPr lang="en-US" altLang="ko-KR" sz="7200" err="1">
                <a:solidFill>
                  <a:srgbClr val="513807"/>
                </a:solidFill>
                <a:latin typeface="나눔고딕 ExtraBold"/>
                <a:ea typeface="나눔고딕 ExtraBold"/>
              </a:rPr>
              <a:t>발전시켜봅시다</a:t>
            </a:r>
            <a:r>
              <a:rPr lang="en-US" altLang="ko-KR" sz="7200">
                <a:solidFill>
                  <a:srgbClr val="513807"/>
                </a:solidFill>
                <a:latin typeface="나눔고딕 ExtraBold"/>
                <a:ea typeface="나눔고딕 ExtraBold"/>
              </a:rPr>
              <a:t>!</a:t>
            </a:r>
            <a:endParaRPr lang="en-US" altLang="ko-KR" sz="7200">
              <a:solidFill>
                <a:srgbClr val="513807"/>
              </a:solidFill>
              <a:latin typeface="나눔고딕 ExtraBold" panose="020D0904000000000000" pitchFamily="50" charset="-127"/>
              <a:ea typeface="나눔고딕 ExtraBold" panose="020D0904000000000000" pitchFamily="50" charset="-127"/>
            </a:endParaRPr>
          </a:p>
        </p:txBody>
      </p:sp>
    </p:spTree>
    <p:extLst>
      <p:ext uri="{BB962C8B-B14F-4D97-AF65-F5344CB8AC3E}">
        <p14:creationId xmlns:p14="http://schemas.microsoft.com/office/powerpoint/2010/main" val="3409302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발전 </a:t>
            </a:r>
            <a:endParaRPr lang="en-US" altLang="ko-KR" sz="6000" b="1">
              <a:solidFill>
                <a:srgbClr val="513807"/>
              </a:solidFill>
              <a:latin typeface="Cooper Black"/>
              <a:ea typeface="HY헤드라인M"/>
            </a:endParaRPr>
          </a:p>
        </p:txBody>
      </p:sp>
      <p:sp>
        <p:nvSpPr>
          <p:cNvPr id="10" name="TextBox 9">
            <a:extLst>
              <a:ext uri="{FF2B5EF4-FFF2-40B4-BE49-F238E27FC236}">
                <a16:creationId xmlns:a16="http://schemas.microsoft.com/office/drawing/2014/main" id="{CED75C81-FB82-8794-DBAB-1F7FF2519584}"/>
              </a:ext>
            </a:extLst>
          </p:cNvPr>
          <p:cNvSpPr txBox="1"/>
          <p:nvPr/>
        </p:nvSpPr>
        <p:spPr>
          <a:xfrm>
            <a:off x="41446" y="2089683"/>
            <a:ext cx="9052383"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800" err="1">
                <a:ea typeface="맑은 고딕"/>
                <a:cs typeface="Calibri" panose="020F0502020204030204"/>
              </a:rPr>
              <a:t>수평오목</a:t>
            </a:r>
            <a:r>
              <a:rPr lang="ko-KR" altLang="en-US" sz="2800">
                <a:ea typeface="맑은 고딕"/>
                <a:cs typeface="Calibri" panose="020F0502020204030204"/>
              </a:rPr>
              <a:t>  방식 + 추가 기능 및 조건</a:t>
            </a:r>
            <a:endParaRPr lang="ko-KR" sz="2800">
              <a:ea typeface="맑은 고딕"/>
              <a:cs typeface="Calibri"/>
            </a:endParaRPr>
          </a:p>
          <a:p>
            <a:endParaRPr lang="ko-KR" altLang="en-US" sz="2400">
              <a:ea typeface="맑은 고딕"/>
              <a:cs typeface="Calibri" panose="020F0502020204030204"/>
            </a:endParaRPr>
          </a:p>
          <a:p>
            <a:r>
              <a:rPr lang="ko-KR" altLang="en-US" sz="2400" b="1" u="sng">
                <a:ea typeface="맑은 고딕"/>
                <a:cs typeface="Calibri" panose="020F0502020204030204"/>
              </a:rPr>
              <a:t>추가기능 및 조건 </a:t>
            </a:r>
          </a:p>
          <a:p>
            <a:pPr marL="285750" indent="-285750">
              <a:buFont typeface="Arial"/>
              <a:buChar char="•"/>
            </a:pPr>
            <a:r>
              <a:rPr lang="en-US" altLang="ko-KR" sz="2400" err="1">
                <a:ea typeface="맑은 고딕"/>
                <a:cs typeface="Calibri" panose="020F0502020204030204"/>
              </a:rPr>
              <a:t>수평</a:t>
            </a:r>
            <a:r>
              <a:rPr lang="en-US" altLang="ko-KR" sz="2400">
                <a:ea typeface="맑은 고딕"/>
                <a:cs typeface="Calibri" panose="020F0502020204030204"/>
              </a:rPr>
              <a:t>, </a:t>
            </a:r>
            <a:r>
              <a:rPr lang="en-US" altLang="ko-KR" sz="2400" err="1">
                <a:ea typeface="맑은 고딕"/>
                <a:cs typeface="Calibri" panose="020F0502020204030204"/>
              </a:rPr>
              <a:t>수직</a:t>
            </a:r>
            <a:r>
              <a:rPr lang="en-US" altLang="ko-KR" sz="2400">
                <a:ea typeface="맑은 고딕"/>
                <a:cs typeface="Calibri" panose="020F0502020204030204"/>
              </a:rPr>
              <a:t>, </a:t>
            </a:r>
            <a:r>
              <a:rPr lang="en-US" altLang="ko-KR" sz="2400" err="1">
                <a:ea typeface="맑은 고딕"/>
                <a:cs typeface="Calibri" panose="020F0502020204030204"/>
              </a:rPr>
              <a:t>대각선</a:t>
            </a:r>
            <a:r>
              <a:rPr lang="en-US" altLang="ko-KR" sz="2400">
                <a:ea typeface="맑은 고딕"/>
                <a:cs typeface="Calibri" panose="020F0502020204030204"/>
              </a:rPr>
              <a:t>, </a:t>
            </a:r>
            <a:r>
              <a:rPr lang="en-US" altLang="ko-KR" sz="2400" err="1">
                <a:ea typeface="맑은 고딕"/>
                <a:cs typeface="Calibri" panose="020F0502020204030204"/>
              </a:rPr>
              <a:t>역대각선의</a:t>
            </a:r>
            <a:r>
              <a:rPr lang="en-US" altLang="ko-KR" sz="2400">
                <a:ea typeface="맑은 고딕"/>
                <a:cs typeface="Calibri" panose="020F0502020204030204"/>
              </a:rPr>
              <a:t> 경우 추가</a:t>
            </a:r>
          </a:p>
          <a:p>
            <a:pPr marL="285750" indent="-285750">
              <a:buFont typeface="Arial"/>
              <a:buChar char="•"/>
            </a:pPr>
            <a:r>
              <a:rPr lang="en-US" altLang="ko-KR" sz="2400" err="1">
                <a:ea typeface="맑은 고딕"/>
                <a:cs typeface="Calibri" panose="020F0502020204030204"/>
              </a:rPr>
              <a:t>게임을</a:t>
            </a:r>
            <a:r>
              <a:rPr lang="en-US" altLang="ko-KR" sz="2400">
                <a:ea typeface="맑은 고딕"/>
                <a:cs typeface="Calibri" panose="020F0502020204030204"/>
              </a:rPr>
              <a:t> </a:t>
            </a:r>
            <a:r>
              <a:rPr lang="en-US" altLang="ko-KR" sz="2400" err="1">
                <a:ea typeface="맑은 고딕"/>
                <a:cs typeface="Calibri" panose="020F0502020204030204"/>
              </a:rPr>
              <a:t>시작하기</a:t>
            </a:r>
            <a:r>
              <a:rPr lang="en-US" altLang="ko-KR" sz="2400">
                <a:ea typeface="맑은 고딕"/>
                <a:cs typeface="Calibri" panose="020F0502020204030204"/>
              </a:rPr>
              <a:t> 전 </a:t>
            </a:r>
            <a:r>
              <a:rPr lang="en-US" altLang="ko-KR" sz="2400" err="1">
                <a:ea typeface="맑은 고딕"/>
                <a:cs typeface="Calibri" panose="020F0502020204030204"/>
              </a:rPr>
              <a:t>진행</a:t>
            </a:r>
            <a:r>
              <a:rPr lang="en-US" altLang="ko-KR" sz="2400">
                <a:ea typeface="맑은 고딕"/>
                <a:cs typeface="Calibri" panose="020F0502020204030204"/>
              </a:rPr>
              <a:t> </a:t>
            </a:r>
            <a:r>
              <a:rPr lang="en-US" altLang="ko-KR" sz="2400" err="1">
                <a:ea typeface="맑은 고딕"/>
                <a:cs typeface="Calibri" panose="020F0502020204030204"/>
              </a:rPr>
              <a:t>여부를</a:t>
            </a:r>
            <a:r>
              <a:rPr lang="en-US" altLang="ko-KR" sz="2400">
                <a:ea typeface="맑은 고딕"/>
                <a:cs typeface="Calibri" panose="020F0502020204030204"/>
              </a:rPr>
              <a:t> </a:t>
            </a:r>
            <a:r>
              <a:rPr lang="en-US" altLang="ko-KR" sz="2400" err="1">
                <a:ea typeface="맑은 고딕"/>
                <a:cs typeface="Calibri" panose="020F0502020204030204"/>
              </a:rPr>
              <a:t>질문</a:t>
            </a:r>
            <a:r>
              <a:rPr lang="en-US" altLang="ko-KR" sz="2400">
                <a:ea typeface="맑은 고딕"/>
                <a:cs typeface="Calibri" panose="020F0502020204030204"/>
              </a:rPr>
              <a:t> </a:t>
            </a:r>
            <a:endParaRPr lang="en-US"/>
          </a:p>
          <a:p>
            <a:pPr marL="285750" indent="-285750">
              <a:buFont typeface="Arial"/>
              <a:buChar char="•"/>
            </a:pPr>
            <a:r>
              <a:rPr lang="en-US" altLang="ko-KR" sz="2400" err="1">
                <a:ea typeface="맑은 고딕"/>
                <a:cs typeface="Calibri" panose="020F0502020204030204"/>
              </a:rPr>
              <a:t>Player의</a:t>
            </a:r>
            <a:r>
              <a:rPr lang="en-US" altLang="ko-KR" sz="2400">
                <a:ea typeface="맑은 고딕"/>
                <a:cs typeface="Calibri" panose="020F0502020204030204"/>
              </a:rPr>
              <a:t> </a:t>
            </a:r>
            <a:r>
              <a:rPr lang="en-US" altLang="ko-KR" sz="2400" err="1">
                <a:ea typeface="맑은 고딕"/>
                <a:cs typeface="Calibri" panose="020F0502020204030204"/>
              </a:rPr>
              <a:t>닉네임</a:t>
            </a:r>
            <a:r>
              <a:rPr lang="en-US" altLang="ko-KR" sz="2400">
                <a:ea typeface="맑은 고딕"/>
                <a:cs typeface="Calibri" panose="020F0502020204030204"/>
              </a:rPr>
              <a:t> </a:t>
            </a:r>
            <a:r>
              <a:rPr lang="en-US" altLang="ko-KR" sz="2400" err="1">
                <a:ea typeface="맑은 고딕"/>
                <a:cs typeface="Calibri" panose="020F0502020204030204"/>
              </a:rPr>
              <a:t>설정하기</a:t>
            </a:r>
          </a:p>
          <a:p>
            <a:pPr marL="285750" indent="-285750">
              <a:buFont typeface="Arial"/>
              <a:buChar char="•"/>
            </a:pPr>
            <a:r>
              <a:rPr lang="en-US" altLang="ko-KR" sz="2400">
                <a:ea typeface="맑은 고딕"/>
                <a:cs typeface="Calibri" panose="020F0502020204030204"/>
              </a:rPr>
              <a:t> </a:t>
            </a:r>
            <a:r>
              <a:rPr lang="en-US" altLang="ko-KR" sz="2400" err="1">
                <a:ea typeface="맑은 고딕"/>
                <a:cs typeface="Calibri" panose="020F0502020204030204"/>
              </a:rPr>
              <a:t>게임판과</a:t>
            </a:r>
            <a:r>
              <a:rPr lang="en-US" altLang="ko-KR" sz="2400">
                <a:ea typeface="맑은 고딕"/>
                <a:cs typeface="Calibri" panose="020F0502020204030204"/>
              </a:rPr>
              <a:t> </a:t>
            </a:r>
            <a:r>
              <a:rPr lang="en-US" altLang="ko-KR" sz="2400" err="1">
                <a:ea typeface="맑은 고딕"/>
                <a:cs typeface="Calibri" panose="020F0502020204030204"/>
              </a:rPr>
              <a:t>돌의</a:t>
            </a:r>
            <a:r>
              <a:rPr lang="en-US" altLang="ko-KR" sz="2400">
                <a:ea typeface="맑은 고딕"/>
                <a:cs typeface="Calibri" panose="020F0502020204030204"/>
              </a:rPr>
              <a:t> </a:t>
            </a:r>
            <a:r>
              <a:rPr lang="en-US" altLang="ko-KR" sz="2400" err="1">
                <a:ea typeface="맑은 고딕"/>
                <a:cs typeface="Calibri" panose="020F0502020204030204"/>
              </a:rPr>
              <a:t>색상</a:t>
            </a:r>
            <a:r>
              <a:rPr lang="en-US" altLang="ko-KR" sz="2400">
                <a:ea typeface="맑은 고딕"/>
                <a:cs typeface="Calibri" panose="020F0502020204030204"/>
              </a:rPr>
              <a:t> </a:t>
            </a:r>
            <a:r>
              <a:rPr lang="en-US" altLang="ko-KR" sz="2400" err="1">
                <a:ea typeface="맑은 고딕"/>
                <a:cs typeface="Calibri" panose="020F0502020204030204"/>
              </a:rPr>
              <a:t>변경</a:t>
            </a:r>
            <a:endParaRPr lang="en-US" altLang="ko-KR" sz="2400">
              <a:ea typeface="맑은 고딕"/>
              <a:cs typeface="Calibri" panose="020F0502020204030204"/>
            </a:endParaRPr>
          </a:p>
          <a:p>
            <a:pPr marL="285750" indent="-285750">
              <a:buFont typeface="Arial"/>
              <a:buChar char="•"/>
            </a:pPr>
            <a:r>
              <a:rPr lang="en-US" altLang="ko-KR" sz="2400">
                <a:ea typeface="맑은 고딕"/>
                <a:cs typeface="Calibri" panose="020F0502020204030204"/>
              </a:rPr>
              <a:t> </a:t>
            </a:r>
            <a:r>
              <a:rPr lang="en-US" altLang="ko-KR" sz="2400" err="1">
                <a:ea typeface="맑은 고딕"/>
                <a:cs typeface="Calibri" panose="020F0502020204030204"/>
              </a:rPr>
              <a:t>효과음</a:t>
            </a:r>
            <a:endParaRPr lang="en-US" altLang="ko-KR" sz="2400">
              <a:ea typeface="맑은 고딕"/>
              <a:cs typeface="Calibri" panose="020F0502020204030204"/>
            </a:endParaRPr>
          </a:p>
          <a:p>
            <a:pPr marL="285750" indent="-285750">
              <a:buFont typeface="Arial"/>
              <a:buChar char="•"/>
            </a:pPr>
            <a:r>
              <a:rPr lang="en-US" altLang="ko-KR" sz="2400">
                <a:ea typeface="맑은 고딕"/>
                <a:cs typeface="Calibri" panose="020F0502020204030204"/>
              </a:rPr>
              <a:t> </a:t>
            </a:r>
            <a:r>
              <a:rPr lang="en-US" altLang="ko-KR" sz="2400" err="1">
                <a:ea typeface="맑은 고딕"/>
                <a:cs typeface="Calibri" panose="020F0502020204030204"/>
              </a:rPr>
              <a:t>게임</a:t>
            </a:r>
            <a:r>
              <a:rPr lang="en-US" altLang="ko-KR" sz="2400">
                <a:ea typeface="맑은 고딕"/>
                <a:cs typeface="Calibri" panose="020F0502020204030204"/>
              </a:rPr>
              <a:t> </a:t>
            </a:r>
            <a:r>
              <a:rPr lang="en-US" altLang="ko-KR" sz="2400" err="1">
                <a:ea typeface="맑은 고딕"/>
                <a:cs typeface="Calibri" panose="020F0502020204030204"/>
              </a:rPr>
              <a:t>승리</a:t>
            </a:r>
            <a:r>
              <a:rPr lang="en-US" altLang="ko-KR" sz="2400">
                <a:ea typeface="맑은 고딕"/>
                <a:cs typeface="Calibri" panose="020F0502020204030204"/>
              </a:rPr>
              <a:t> 시 </a:t>
            </a:r>
            <a:r>
              <a:rPr lang="en-US" altLang="ko-KR" sz="2400" err="1">
                <a:ea typeface="맑은 고딕"/>
                <a:cs typeface="Calibri" panose="020F0502020204030204"/>
              </a:rPr>
              <a:t>캐릭터</a:t>
            </a:r>
            <a:r>
              <a:rPr lang="en-US" altLang="ko-KR" sz="2400">
                <a:ea typeface="맑은 고딕"/>
                <a:cs typeface="Calibri" panose="020F0502020204030204"/>
              </a:rPr>
              <a:t> </a:t>
            </a:r>
            <a:r>
              <a:rPr lang="en-US" altLang="ko-KR" sz="2400" err="1">
                <a:ea typeface="맑은 고딕"/>
                <a:cs typeface="Calibri" panose="020F0502020204030204"/>
              </a:rPr>
              <a:t>출력</a:t>
            </a:r>
            <a:r>
              <a:rPr lang="en-US" altLang="ko-KR" sz="2400">
                <a:ea typeface="맑은 고딕"/>
                <a:cs typeface="Calibri" panose="020F0502020204030204"/>
              </a:rPr>
              <a:t>  </a:t>
            </a:r>
          </a:p>
          <a:p>
            <a:endParaRPr lang="ko-KR" altLang="en-US" sz="2400">
              <a:ea typeface="맑은 고딕"/>
              <a:cs typeface="Calibri" panose="020F0502020204030204"/>
            </a:endParaRPr>
          </a:p>
        </p:txBody>
      </p:sp>
    </p:spTree>
    <p:extLst>
      <p:ext uri="{BB962C8B-B14F-4D97-AF65-F5344CB8AC3E}">
        <p14:creationId xmlns:p14="http://schemas.microsoft.com/office/powerpoint/2010/main" val="1307198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37295" y="446378"/>
            <a:ext cx="686134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전체 코드</a:t>
            </a:r>
            <a:endParaRPr lang="en-US" altLang="ko-KR" sz="6000" b="1">
              <a:solidFill>
                <a:srgbClr val="513807"/>
              </a:solidFill>
              <a:latin typeface="Cooper Black"/>
              <a:ea typeface="HY헤드라인M"/>
            </a:endParaRPr>
          </a:p>
        </p:txBody>
      </p:sp>
      <p:pic>
        <p:nvPicPr>
          <p:cNvPr id="6" name="그림 7" descr="텍스트이(가) 표시된 사진&#10;&#10;자동 생성된 설명">
            <a:extLst>
              <a:ext uri="{FF2B5EF4-FFF2-40B4-BE49-F238E27FC236}">
                <a16:creationId xmlns:a16="http://schemas.microsoft.com/office/drawing/2014/main" id="{80980159-A061-D108-03CD-869526A82D91}"/>
              </a:ext>
            </a:extLst>
          </p:cNvPr>
          <p:cNvPicPr>
            <a:picLocks noChangeAspect="1"/>
          </p:cNvPicPr>
          <p:nvPr/>
        </p:nvPicPr>
        <p:blipFill>
          <a:blip r:embed="rId3"/>
          <a:stretch>
            <a:fillRect/>
          </a:stretch>
        </p:blipFill>
        <p:spPr>
          <a:xfrm>
            <a:off x="217884" y="2068309"/>
            <a:ext cx="3386138" cy="2828538"/>
          </a:xfrm>
          <a:prstGeom prst="rect">
            <a:avLst/>
          </a:prstGeom>
        </p:spPr>
      </p:pic>
      <p:pic>
        <p:nvPicPr>
          <p:cNvPr id="9" name="그림 8" descr="텍스트이(가) 표시된 사진&#10;&#10;자동 생성된 설명">
            <a:extLst>
              <a:ext uri="{FF2B5EF4-FFF2-40B4-BE49-F238E27FC236}">
                <a16:creationId xmlns:a16="http://schemas.microsoft.com/office/drawing/2014/main" id="{E0BD80DE-A710-4DE2-8A8B-E5628C920C9D}"/>
              </a:ext>
            </a:extLst>
          </p:cNvPr>
          <p:cNvPicPr>
            <a:picLocks noChangeAspect="1"/>
          </p:cNvPicPr>
          <p:nvPr/>
        </p:nvPicPr>
        <p:blipFill>
          <a:blip r:embed="rId4"/>
          <a:stretch>
            <a:fillRect/>
          </a:stretch>
        </p:blipFill>
        <p:spPr>
          <a:xfrm>
            <a:off x="3596299" y="2068082"/>
            <a:ext cx="2743200" cy="3283757"/>
          </a:xfrm>
          <a:prstGeom prst="rect">
            <a:avLst/>
          </a:prstGeom>
        </p:spPr>
      </p:pic>
      <p:pic>
        <p:nvPicPr>
          <p:cNvPr id="13" name="그림 9" descr="텍스트이(가) 표시된 사진&#10;&#10;자동 생성된 설명">
            <a:extLst>
              <a:ext uri="{FF2B5EF4-FFF2-40B4-BE49-F238E27FC236}">
                <a16:creationId xmlns:a16="http://schemas.microsoft.com/office/drawing/2014/main" id="{746CEBE7-EB02-A797-7E32-A76AF9C7BEC6}"/>
              </a:ext>
            </a:extLst>
          </p:cNvPr>
          <p:cNvPicPr>
            <a:picLocks noChangeAspect="1"/>
          </p:cNvPicPr>
          <p:nvPr/>
        </p:nvPicPr>
        <p:blipFill>
          <a:blip r:embed="rId5"/>
          <a:stretch>
            <a:fillRect/>
          </a:stretch>
        </p:blipFill>
        <p:spPr>
          <a:xfrm>
            <a:off x="6474456" y="2074002"/>
            <a:ext cx="2197433" cy="4331906"/>
          </a:xfrm>
          <a:prstGeom prst="rect">
            <a:avLst/>
          </a:prstGeom>
        </p:spPr>
      </p:pic>
    </p:spTree>
    <p:extLst>
      <p:ext uri="{BB962C8B-B14F-4D97-AF65-F5344CB8AC3E}">
        <p14:creationId xmlns:p14="http://schemas.microsoft.com/office/powerpoint/2010/main" val="3789712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45979"/>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3" name="그림 5" descr="텍스트이(가) 표시된 사진&#10;&#10;자동 생성된 설명">
            <a:extLst>
              <a:ext uri="{FF2B5EF4-FFF2-40B4-BE49-F238E27FC236}">
                <a16:creationId xmlns:a16="http://schemas.microsoft.com/office/drawing/2014/main" id="{4DAAAC96-691C-1242-C9E2-C66D3C40B453}"/>
              </a:ext>
            </a:extLst>
          </p:cNvPr>
          <p:cNvPicPr>
            <a:picLocks noChangeAspect="1"/>
          </p:cNvPicPr>
          <p:nvPr/>
        </p:nvPicPr>
        <p:blipFill>
          <a:blip r:embed="rId3"/>
          <a:stretch>
            <a:fillRect/>
          </a:stretch>
        </p:blipFill>
        <p:spPr>
          <a:xfrm>
            <a:off x="316111" y="2016829"/>
            <a:ext cx="4895254" cy="4404897"/>
          </a:xfrm>
          <a:prstGeom prst="rect">
            <a:avLst/>
          </a:prstGeom>
        </p:spPr>
      </p:pic>
      <p:sp>
        <p:nvSpPr>
          <p:cNvPr id="7" name="직사각형 6">
            <a:extLst>
              <a:ext uri="{FF2B5EF4-FFF2-40B4-BE49-F238E27FC236}">
                <a16:creationId xmlns:a16="http://schemas.microsoft.com/office/drawing/2014/main" id="{F89FDBE0-C3BB-3B26-99FA-60605F37A2EC}"/>
              </a:ext>
            </a:extLst>
          </p:cNvPr>
          <p:cNvSpPr/>
          <p:nvPr/>
        </p:nvSpPr>
        <p:spPr>
          <a:xfrm>
            <a:off x="294679" y="2009180"/>
            <a:ext cx="3857625" cy="8304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6" descr="텍스트이(가) 표시된 사진&#10;&#10;자동 생성된 설명">
            <a:extLst>
              <a:ext uri="{FF2B5EF4-FFF2-40B4-BE49-F238E27FC236}">
                <a16:creationId xmlns:a16="http://schemas.microsoft.com/office/drawing/2014/main" id="{B3A5F1B0-E22A-ADC0-B575-1506F456F667}"/>
              </a:ext>
            </a:extLst>
          </p:cNvPr>
          <p:cNvPicPr>
            <a:picLocks noChangeAspect="1"/>
          </p:cNvPicPr>
          <p:nvPr/>
        </p:nvPicPr>
        <p:blipFill>
          <a:blip r:embed="rId4"/>
          <a:stretch>
            <a:fillRect/>
          </a:stretch>
        </p:blipFill>
        <p:spPr>
          <a:xfrm>
            <a:off x="1682353" y="2665471"/>
            <a:ext cx="7038379" cy="1500268"/>
          </a:xfrm>
          <a:prstGeom prst="rect">
            <a:avLst/>
          </a:prstGeom>
          <a:ln w="28575">
            <a:solidFill>
              <a:srgbClr val="FF0000"/>
            </a:solidFill>
          </a:ln>
        </p:spPr>
      </p:pic>
    </p:spTree>
    <p:extLst>
      <p:ext uri="{BB962C8B-B14F-4D97-AF65-F5344CB8AC3E}">
        <p14:creationId xmlns:p14="http://schemas.microsoft.com/office/powerpoint/2010/main" val="963077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104761"/>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6" name="그림 5" descr="텍스트이(가) 표시된 사진&#10;&#10;자동 생성된 설명">
            <a:extLst>
              <a:ext uri="{FF2B5EF4-FFF2-40B4-BE49-F238E27FC236}">
                <a16:creationId xmlns:a16="http://schemas.microsoft.com/office/drawing/2014/main" id="{F8A84ADE-300B-B731-FF0E-677FF4AB093B}"/>
              </a:ext>
            </a:extLst>
          </p:cNvPr>
          <p:cNvPicPr>
            <a:picLocks noChangeAspect="1"/>
          </p:cNvPicPr>
          <p:nvPr/>
        </p:nvPicPr>
        <p:blipFill>
          <a:blip r:embed="rId3"/>
          <a:stretch>
            <a:fillRect/>
          </a:stretch>
        </p:blipFill>
        <p:spPr>
          <a:xfrm>
            <a:off x="316111" y="2016829"/>
            <a:ext cx="5055988" cy="4547772"/>
          </a:xfrm>
          <a:prstGeom prst="rect">
            <a:avLst/>
          </a:prstGeom>
        </p:spPr>
      </p:pic>
      <p:sp>
        <p:nvSpPr>
          <p:cNvPr id="9" name="직사각형 8">
            <a:extLst>
              <a:ext uri="{FF2B5EF4-FFF2-40B4-BE49-F238E27FC236}">
                <a16:creationId xmlns:a16="http://schemas.microsoft.com/office/drawing/2014/main" id="{E61B73E7-5556-76BE-F8C2-08FCFF952104}"/>
              </a:ext>
            </a:extLst>
          </p:cNvPr>
          <p:cNvSpPr/>
          <p:nvPr/>
        </p:nvSpPr>
        <p:spPr>
          <a:xfrm>
            <a:off x="613954" y="3222420"/>
            <a:ext cx="4815443" cy="32569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12" descr="텍스트이(가) 표시된 사진&#10;&#10;자동 생성된 설명">
            <a:extLst>
              <a:ext uri="{FF2B5EF4-FFF2-40B4-BE49-F238E27FC236}">
                <a16:creationId xmlns:a16="http://schemas.microsoft.com/office/drawing/2014/main" id="{56297644-1AB8-7353-B6D5-374870CE28F9}"/>
              </a:ext>
            </a:extLst>
          </p:cNvPr>
          <p:cNvPicPr>
            <a:picLocks noChangeAspect="1"/>
          </p:cNvPicPr>
          <p:nvPr/>
        </p:nvPicPr>
        <p:blipFill>
          <a:blip r:embed="rId4"/>
          <a:stretch>
            <a:fillRect/>
          </a:stretch>
        </p:blipFill>
        <p:spPr>
          <a:xfrm>
            <a:off x="1974389" y="1560995"/>
            <a:ext cx="6829903" cy="4744914"/>
          </a:xfrm>
          <a:prstGeom prst="rect">
            <a:avLst/>
          </a:prstGeom>
          <a:ln w="28575">
            <a:solidFill>
              <a:srgbClr val="FF0000"/>
            </a:solidFill>
          </a:ln>
        </p:spPr>
      </p:pic>
      <p:sp>
        <p:nvSpPr>
          <p:cNvPr id="13" name="직사각형 12">
            <a:extLst>
              <a:ext uri="{FF2B5EF4-FFF2-40B4-BE49-F238E27FC236}">
                <a16:creationId xmlns:a16="http://schemas.microsoft.com/office/drawing/2014/main" id="{289E93F1-AA23-CAF3-DFB7-9364F5D35C3B}"/>
              </a:ext>
            </a:extLst>
          </p:cNvPr>
          <p:cNvSpPr/>
          <p:nvPr/>
        </p:nvSpPr>
        <p:spPr>
          <a:xfrm>
            <a:off x="2036060" y="1611042"/>
            <a:ext cx="6680000" cy="46010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3172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104761"/>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6" name="그림 5" descr="텍스트이(가) 표시된 사진&#10;&#10;자동 생성된 설명">
            <a:extLst>
              <a:ext uri="{FF2B5EF4-FFF2-40B4-BE49-F238E27FC236}">
                <a16:creationId xmlns:a16="http://schemas.microsoft.com/office/drawing/2014/main" id="{F8A84ADE-300B-B731-FF0E-677FF4AB093B}"/>
              </a:ext>
            </a:extLst>
          </p:cNvPr>
          <p:cNvPicPr>
            <a:picLocks noChangeAspect="1"/>
          </p:cNvPicPr>
          <p:nvPr/>
        </p:nvPicPr>
        <p:blipFill>
          <a:blip r:embed="rId3"/>
          <a:stretch>
            <a:fillRect/>
          </a:stretch>
        </p:blipFill>
        <p:spPr>
          <a:xfrm>
            <a:off x="316111" y="2016829"/>
            <a:ext cx="5055988" cy="4547772"/>
          </a:xfrm>
          <a:prstGeom prst="rect">
            <a:avLst/>
          </a:prstGeom>
        </p:spPr>
      </p:pic>
      <p:sp>
        <p:nvSpPr>
          <p:cNvPr id="9" name="직사각형 8">
            <a:extLst>
              <a:ext uri="{FF2B5EF4-FFF2-40B4-BE49-F238E27FC236}">
                <a16:creationId xmlns:a16="http://schemas.microsoft.com/office/drawing/2014/main" id="{E61B73E7-5556-76BE-F8C2-08FCFF952104}"/>
              </a:ext>
            </a:extLst>
          </p:cNvPr>
          <p:cNvSpPr/>
          <p:nvPr/>
        </p:nvSpPr>
        <p:spPr>
          <a:xfrm>
            <a:off x="613954" y="3222420"/>
            <a:ext cx="4815443" cy="32569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12" descr="텍스트이(가) 표시된 사진&#10;&#10;자동 생성된 설명">
            <a:extLst>
              <a:ext uri="{FF2B5EF4-FFF2-40B4-BE49-F238E27FC236}">
                <a16:creationId xmlns:a16="http://schemas.microsoft.com/office/drawing/2014/main" id="{56297644-1AB8-7353-B6D5-374870CE28F9}"/>
              </a:ext>
            </a:extLst>
          </p:cNvPr>
          <p:cNvPicPr>
            <a:picLocks noChangeAspect="1"/>
          </p:cNvPicPr>
          <p:nvPr/>
        </p:nvPicPr>
        <p:blipFill>
          <a:blip r:embed="rId4"/>
          <a:stretch>
            <a:fillRect/>
          </a:stretch>
        </p:blipFill>
        <p:spPr>
          <a:xfrm>
            <a:off x="1974389" y="1560995"/>
            <a:ext cx="6829903" cy="4744914"/>
          </a:xfrm>
          <a:prstGeom prst="rect">
            <a:avLst/>
          </a:prstGeom>
          <a:ln w="28575">
            <a:solidFill>
              <a:srgbClr val="FF0000"/>
            </a:solidFill>
          </a:ln>
        </p:spPr>
      </p:pic>
      <p:sp>
        <p:nvSpPr>
          <p:cNvPr id="7" name="직사각형 6">
            <a:extLst>
              <a:ext uri="{FF2B5EF4-FFF2-40B4-BE49-F238E27FC236}">
                <a16:creationId xmlns:a16="http://schemas.microsoft.com/office/drawing/2014/main" id="{0AFFD5FB-7DCD-E955-01A7-A67D719F2FFD}"/>
              </a:ext>
            </a:extLst>
          </p:cNvPr>
          <p:cNvSpPr/>
          <p:nvPr/>
        </p:nvSpPr>
        <p:spPr>
          <a:xfrm>
            <a:off x="2324410" y="2927837"/>
            <a:ext cx="4815443" cy="24651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546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104761"/>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6" name="그림 5" descr="텍스트이(가) 표시된 사진&#10;&#10;자동 생성된 설명">
            <a:extLst>
              <a:ext uri="{FF2B5EF4-FFF2-40B4-BE49-F238E27FC236}">
                <a16:creationId xmlns:a16="http://schemas.microsoft.com/office/drawing/2014/main" id="{F8A84ADE-300B-B731-FF0E-677FF4AB093B}"/>
              </a:ext>
            </a:extLst>
          </p:cNvPr>
          <p:cNvPicPr>
            <a:picLocks noChangeAspect="1"/>
          </p:cNvPicPr>
          <p:nvPr/>
        </p:nvPicPr>
        <p:blipFill>
          <a:blip r:embed="rId3"/>
          <a:stretch>
            <a:fillRect/>
          </a:stretch>
        </p:blipFill>
        <p:spPr>
          <a:xfrm>
            <a:off x="316111" y="2016829"/>
            <a:ext cx="5055988" cy="4547772"/>
          </a:xfrm>
          <a:prstGeom prst="rect">
            <a:avLst/>
          </a:prstGeom>
        </p:spPr>
      </p:pic>
      <p:sp>
        <p:nvSpPr>
          <p:cNvPr id="9" name="직사각형 8">
            <a:extLst>
              <a:ext uri="{FF2B5EF4-FFF2-40B4-BE49-F238E27FC236}">
                <a16:creationId xmlns:a16="http://schemas.microsoft.com/office/drawing/2014/main" id="{E61B73E7-5556-76BE-F8C2-08FCFF952104}"/>
              </a:ext>
            </a:extLst>
          </p:cNvPr>
          <p:cNvSpPr/>
          <p:nvPr/>
        </p:nvSpPr>
        <p:spPr>
          <a:xfrm>
            <a:off x="613954" y="3222420"/>
            <a:ext cx="4815443" cy="32569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12" descr="텍스트이(가) 표시된 사진&#10;&#10;자동 생성된 설명">
            <a:extLst>
              <a:ext uri="{FF2B5EF4-FFF2-40B4-BE49-F238E27FC236}">
                <a16:creationId xmlns:a16="http://schemas.microsoft.com/office/drawing/2014/main" id="{56297644-1AB8-7353-B6D5-374870CE28F9}"/>
              </a:ext>
            </a:extLst>
          </p:cNvPr>
          <p:cNvPicPr>
            <a:picLocks noChangeAspect="1"/>
          </p:cNvPicPr>
          <p:nvPr/>
        </p:nvPicPr>
        <p:blipFill>
          <a:blip r:embed="rId4"/>
          <a:stretch>
            <a:fillRect/>
          </a:stretch>
        </p:blipFill>
        <p:spPr>
          <a:xfrm>
            <a:off x="1974389" y="1560995"/>
            <a:ext cx="6829903" cy="4744914"/>
          </a:xfrm>
          <a:prstGeom prst="rect">
            <a:avLst/>
          </a:prstGeom>
          <a:ln w="28575">
            <a:solidFill>
              <a:srgbClr val="FF0000"/>
            </a:solidFill>
          </a:ln>
        </p:spPr>
      </p:pic>
      <p:sp>
        <p:nvSpPr>
          <p:cNvPr id="7" name="직사각형 6">
            <a:extLst>
              <a:ext uri="{FF2B5EF4-FFF2-40B4-BE49-F238E27FC236}">
                <a16:creationId xmlns:a16="http://schemas.microsoft.com/office/drawing/2014/main" id="{0AFFD5FB-7DCD-E955-01A7-A67D719F2FFD}"/>
              </a:ext>
            </a:extLst>
          </p:cNvPr>
          <p:cNvSpPr/>
          <p:nvPr/>
        </p:nvSpPr>
        <p:spPr>
          <a:xfrm>
            <a:off x="2074285" y="5392631"/>
            <a:ext cx="6653642" cy="8612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9751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3" name="그림 5" descr="텍스트이(가) 표시된 사진&#10;&#10;자동 생성된 설명">
            <a:extLst>
              <a:ext uri="{FF2B5EF4-FFF2-40B4-BE49-F238E27FC236}">
                <a16:creationId xmlns:a16="http://schemas.microsoft.com/office/drawing/2014/main" id="{40D92A40-2956-6B0F-A4FB-8F97BAA6E645}"/>
              </a:ext>
            </a:extLst>
          </p:cNvPr>
          <p:cNvPicPr>
            <a:picLocks noChangeAspect="1"/>
          </p:cNvPicPr>
          <p:nvPr/>
        </p:nvPicPr>
        <p:blipFill>
          <a:blip r:embed="rId3"/>
          <a:stretch>
            <a:fillRect/>
          </a:stretch>
        </p:blipFill>
        <p:spPr>
          <a:xfrm>
            <a:off x="735607" y="2102697"/>
            <a:ext cx="6919300" cy="4236204"/>
          </a:xfrm>
          <a:prstGeom prst="rect">
            <a:avLst/>
          </a:prstGeom>
        </p:spPr>
      </p:pic>
      <p:pic>
        <p:nvPicPr>
          <p:cNvPr id="10" name="그림 13" descr="텍스트이(가) 표시된 사진&#10;&#10;자동 생성된 설명">
            <a:extLst>
              <a:ext uri="{FF2B5EF4-FFF2-40B4-BE49-F238E27FC236}">
                <a16:creationId xmlns:a16="http://schemas.microsoft.com/office/drawing/2014/main" id="{BB6E94A9-9BD3-A265-AC6D-D72FCB54E183}"/>
              </a:ext>
            </a:extLst>
          </p:cNvPr>
          <p:cNvPicPr>
            <a:picLocks noChangeAspect="1"/>
          </p:cNvPicPr>
          <p:nvPr/>
        </p:nvPicPr>
        <p:blipFill>
          <a:blip r:embed="rId4"/>
          <a:stretch>
            <a:fillRect/>
          </a:stretch>
        </p:blipFill>
        <p:spPr>
          <a:xfrm>
            <a:off x="458985" y="2973762"/>
            <a:ext cx="8565356" cy="722952"/>
          </a:xfrm>
          <a:prstGeom prst="rect">
            <a:avLst/>
          </a:prstGeom>
        </p:spPr>
      </p:pic>
      <p:pic>
        <p:nvPicPr>
          <p:cNvPr id="14" name="그림 15">
            <a:extLst>
              <a:ext uri="{FF2B5EF4-FFF2-40B4-BE49-F238E27FC236}">
                <a16:creationId xmlns:a16="http://schemas.microsoft.com/office/drawing/2014/main" id="{F9584B16-64CA-6ED9-161B-149D294A9013}"/>
              </a:ext>
            </a:extLst>
          </p:cNvPr>
          <p:cNvPicPr>
            <a:picLocks noChangeAspect="1"/>
          </p:cNvPicPr>
          <p:nvPr/>
        </p:nvPicPr>
        <p:blipFill>
          <a:blip r:embed="rId5"/>
          <a:stretch>
            <a:fillRect/>
          </a:stretch>
        </p:blipFill>
        <p:spPr>
          <a:xfrm>
            <a:off x="458985" y="5294308"/>
            <a:ext cx="8377832" cy="546704"/>
          </a:xfrm>
          <a:prstGeom prst="rect">
            <a:avLst/>
          </a:prstGeom>
        </p:spPr>
      </p:pic>
      <p:sp>
        <p:nvSpPr>
          <p:cNvPr id="17" name="직사각형 16">
            <a:extLst>
              <a:ext uri="{FF2B5EF4-FFF2-40B4-BE49-F238E27FC236}">
                <a16:creationId xmlns:a16="http://schemas.microsoft.com/office/drawing/2014/main" id="{CA27EC2C-23C7-6C93-ED5C-5D75EFD103FF}"/>
              </a:ext>
            </a:extLst>
          </p:cNvPr>
          <p:cNvSpPr/>
          <p:nvPr/>
        </p:nvSpPr>
        <p:spPr>
          <a:xfrm>
            <a:off x="520215" y="3115561"/>
            <a:ext cx="3804841" cy="5269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6195B486-8271-C0D6-D85F-4A6ECC9DE85E}"/>
              </a:ext>
            </a:extLst>
          </p:cNvPr>
          <p:cNvSpPr/>
          <p:nvPr/>
        </p:nvSpPr>
        <p:spPr>
          <a:xfrm>
            <a:off x="457707" y="5294405"/>
            <a:ext cx="3804841" cy="5269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6">
            <a:extLst>
              <a:ext uri="{FF2B5EF4-FFF2-40B4-BE49-F238E27FC236}">
                <a16:creationId xmlns:a16="http://schemas.microsoft.com/office/drawing/2014/main" id="{E9F275C4-E7FB-4B38-8720-07AB832C3E89}"/>
              </a:ext>
            </a:extLst>
          </p:cNvPr>
          <p:cNvPicPr>
            <a:picLocks noChangeAspect="1"/>
          </p:cNvPicPr>
          <p:nvPr/>
        </p:nvPicPr>
        <p:blipFill>
          <a:blip r:embed="rId6"/>
          <a:stretch>
            <a:fillRect/>
          </a:stretch>
        </p:blipFill>
        <p:spPr>
          <a:xfrm>
            <a:off x="5185350" y="2231888"/>
            <a:ext cx="3779397" cy="610796"/>
          </a:xfrm>
          <a:prstGeom prst="rect">
            <a:avLst/>
          </a:prstGeom>
          <a:ln w="28575">
            <a:solidFill>
              <a:srgbClr val="FF0000"/>
            </a:solidFill>
          </a:ln>
        </p:spPr>
      </p:pic>
      <mc:AlternateContent xmlns:mc="http://schemas.openxmlformats.org/markup-compatibility/2006" xmlns:p14="http://schemas.microsoft.com/office/powerpoint/2010/main">
        <mc:Choice Requires="p14">
          <p:contentPart p14:bwMode="auto" r:id="rId7">
            <p14:nvContentPartPr>
              <p14:cNvPr id="7" name="잉크 6">
                <a:extLst>
                  <a:ext uri="{FF2B5EF4-FFF2-40B4-BE49-F238E27FC236}">
                    <a16:creationId xmlns:a16="http://schemas.microsoft.com/office/drawing/2014/main" id="{FBB66C2B-20D5-ACE8-9438-CA4F38EBC10B}"/>
                  </a:ext>
                </a:extLst>
              </p14:cNvPr>
              <p14:cNvContentPartPr/>
              <p14:nvPr/>
            </p14:nvContentPartPr>
            <p14:xfrm>
              <a:off x="452033" y="-245389"/>
              <a:ext cx="12915" cy="12915"/>
            </p14:xfrm>
          </p:contentPart>
        </mc:Choice>
        <mc:Fallback xmlns="">
          <p:pic>
            <p:nvPicPr>
              <p:cNvPr id="7" name="잉크 6">
                <a:extLst>
                  <a:ext uri="{FF2B5EF4-FFF2-40B4-BE49-F238E27FC236}">
                    <a16:creationId xmlns:a16="http://schemas.microsoft.com/office/drawing/2014/main" id="{FBB66C2B-20D5-ACE8-9438-CA4F38EBC10B}"/>
                  </a:ext>
                </a:extLst>
              </p:cNvPr>
              <p:cNvPicPr/>
              <p:nvPr/>
            </p:nvPicPr>
            <p:blipFill>
              <a:blip r:embed="rId8"/>
              <a:stretch>
                <a:fillRect/>
              </a:stretch>
            </p:blipFill>
            <p:spPr>
              <a:xfrm>
                <a:off x="-193717" y="-891139"/>
                <a:ext cx="1291500" cy="1291500"/>
              </a:xfrm>
              <a:prstGeom prst="rect">
                <a:avLst/>
              </a:prstGeom>
            </p:spPr>
          </p:pic>
        </mc:Fallback>
      </mc:AlternateContent>
      <p:grpSp>
        <p:nvGrpSpPr>
          <p:cNvPr id="13" name="그룹 12">
            <a:extLst>
              <a:ext uri="{FF2B5EF4-FFF2-40B4-BE49-F238E27FC236}">
                <a16:creationId xmlns:a16="http://schemas.microsoft.com/office/drawing/2014/main" id="{F61556BF-81E6-CE1D-A236-44C76ABDF43B}"/>
              </a:ext>
            </a:extLst>
          </p:cNvPr>
          <p:cNvGrpSpPr/>
          <p:nvPr/>
        </p:nvGrpSpPr>
        <p:grpSpPr>
          <a:xfrm>
            <a:off x="5669035" y="3529417"/>
            <a:ext cx="3026801" cy="2605237"/>
            <a:chOff x="5669035" y="3529417"/>
            <a:chExt cx="3026801" cy="2605237"/>
          </a:xfrm>
        </p:grpSpPr>
        <p:pic>
          <p:nvPicPr>
            <p:cNvPr id="8" name="그림 8" descr="달력이(가) 표시된 사진&#10;&#10;자동 생성된 설명">
              <a:extLst>
                <a:ext uri="{FF2B5EF4-FFF2-40B4-BE49-F238E27FC236}">
                  <a16:creationId xmlns:a16="http://schemas.microsoft.com/office/drawing/2014/main" id="{4342849A-2788-CB0A-5BEF-DA5F16042AE5}"/>
                </a:ext>
              </a:extLst>
            </p:cNvPr>
            <p:cNvPicPr>
              <a:picLocks noChangeAspect="1"/>
            </p:cNvPicPr>
            <p:nvPr/>
          </p:nvPicPr>
          <p:blipFill>
            <a:blip r:embed="rId9"/>
            <a:stretch>
              <a:fillRect/>
            </a:stretch>
          </p:blipFill>
          <p:spPr>
            <a:xfrm>
              <a:off x="5669035" y="3529417"/>
              <a:ext cx="3026801" cy="2605237"/>
            </a:xfrm>
            <a:prstGeom prst="rect">
              <a:avLst/>
            </a:prstGeom>
          </p:spPr>
        </p:pic>
        <p:sp>
          <p:nvSpPr>
            <p:cNvPr id="12" name="액자 11">
              <a:extLst>
                <a:ext uri="{FF2B5EF4-FFF2-40B4-BE49-F238E27FC236}">
                  <a16:creationId xmlns:a16="http://schemas.microsoft.com/office/drawing/2014/main" id="{33B9C9D2-FEC2-53F3-5047-A17BA8A78D7D}"/>
                </a:ext>
              </a:extLst>
            </p:cNvPr>
            <p:cNvSpPr/>
            <p:nvPr/>
          </p:nvSpPr>
          <p:spPr>
            <a:xfrm>
              <a:off x="6393031" y="3897639"/>
              <a:ext cx="352207" cy="1035862"/>
            </a:xfrm>
            <a:prstGeom prst="frame">
              <a:avLst/>
            </a:prstGeom>
            <a:solidFill>
              <a:srgbClr val="FF0000"/>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248286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3" name="그림 7" descr="텍스트이(가) 표시된 사진&#10;&#10;자동 생성된 설명">
            <a:extLst>
              <a:ext uri="{FF2B5EF4-FFF2-40B4-BE49-F238E27FC236}">
                <a16:creationId xmlns:a16="http://schemas.microsoft.com/office/drawing/2014/main" id="{9AA81EBC-5538-B11C-F9CD-0BE07526AE93}"/>
              </a:ext>
            </a:extLst>
          </p:cNvPr>
          <p:cNvPicPr>
            <a:picLocks noChangeAspect="1"/>
          </p:cNvPicPr>
          <p:nvPr/>
        </p:nvPicPr>
        <p:blipFill>
          <a:blip r:embed="rId3"/>
          <a:stretch>
            <a:fillRect/>
          </a:stretch>
        </p:blipFill>
        <p:spPr>
          <a:xfrm>
            <a:off x="492958" y="2067831"/>
            <a:ext cx="7289658" cy="4050517"/>
          </a:xfrm>
          <a:prstGeom prst="rect">
            <a:avLst/>
          </a:prstGeom>
        </p:spPr>
      </p:pic>
      <p:pic>
        <p:nvPicPr>
          <p:cNvPr id="9" name="그림 9">
            <a:extLst>
              <a:ext uri="{FF2B5EF4-FFF2-40B4-BE49-F238E27FC236}">
                <a16:creationId xmlns:a16="http://schemas.microsoft.com/office/drawing/2014/main" id="{4360135D-CED7-C99F-B551-6261BB9A7BA8}"/>
              </a:ext>
            </a:extLst>
          </p:cNvPr>
          <p:cNvPicPr>
            <a:picLocks noChangeAspect="1"/>
          </p:cNvPicPr>
          <p:nvPr/>
        </p:nvPicPr>
        <p:blipFill>
          <a:blip r:embed="rId4"/>
          <a:stretch>
            <a:fillRect/>
          </a:stretch>
        </p:blipFill>
        <p:spPr>
          <a:xfrm>
            <a:off x="58747" y="2729761"/>
            <a:ext cx="8566753" cy="606676"/>
          </a:xfrm>
          <a:prstGeom prst="rect">
            <a:avLst/>
          </a:prstGeom>
        </p:spPr>
      </p:pic>
      <p:pic>
        <p:nvPicPr>
          <p:cNvPr id="10" name="그림 11">
            <a:extLst>
              <a:ext uri="{FF2B5EF4-FFF2-40B4-BE49-F238E27FC236}">
                <a16:creationId xmlns:a16="http://schemas.microsoft.com/office/drawing/2014/main" id="{F0D16D0A-1898-AF53-286F-53006B9CFD44}"/>
              </a:ext>
            </a:extLst>
          </p:cNvPr>
          <p:cNvPicPr>
            <a:picLocks noChangeAspect="1"/>
          </p:cNvPicPr>
          <p:nvPr/>
        </p:nvPicPr>
        <p:blipFill>
          <a:blip r:embed="rId5"/>
          <a:stretch>
            <a:fillRect/>
          </a:stretch>
        </p:blipFill>
        <p:spPr>
          <a:xfrm>
            <a:off x="58746" y="4757711"/>
            <a:ext cx="8617836" cy="535314"/>
          </a:xfrm>
          <a:prstGeom prst="rect">
            <a:avLst/>
          </a:prstGeom>
        </p:spPr>
      </p:pic>
      <p:sp>
        <p:nvSpPr>
          <p:cNvPr id="14" name="직사각형 13">
            <a:extLst>
              <a:ext uri="{FF2B5EF4-FFF2-40B4-BE49-F238E27FC236}">
                <a16:creationId xmlns:a16="http://schemas.microsoft.com/office/drawing/2014/main" id="{26F279A0-7855-C581-8969-F1BE3434BFB1}"/>
              </a:ext>
            </a:extLst>
          </p:cNvPr>
          <p:cNvSpPr/>
          <p:nvPr/>
        </p:nvSpPr>
        <p:spPr>
          <a:xfrm>
            <a:off x="149858" y="2770745"/>
            <a:ext cx="4162427" cy="5269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2F3AE6FC-DA6D-3E7D-CB99-2BB1DF6E922B}"/>
              </a:ext>
            </a:extLst>
          </p:cNvPr>
          <p:cNvSpPr/>
          <p:nvPr/>
        </p:nvSpPr>
        <p:spPr>
          <a:xfrm>
            <a:off x="60461" y="4750243"/>
            <a:ext cx="4609410" cy="5397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9821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2854772" cy="6868070"/>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9" name="Group 98"/>
          <p:cNvGrpSpPr/>
          <p:nvPr/>
        </p:nvGrpSpPr>
        <p:grpSpPr>
          <a:xfrm>
            <a:off x="1519096" y="4686474"/>
            <a:ext cx="779195" cy="779195"/>
            <a:chOff x="1466850" y="4829311"/>
            <a:chExt cx="990669" cy="990669"/>
          </a:xfrm>
        </p:grpSpPr>
        <p:grpSp>
          <p:nvGrpSpPr>
            <p:cNvPr id="100" name="Group 99"/>
            <p:cNvGrpSpPr/>
            <p:nvPr/>
          </p:nvGrpSpPr>
          <p:grpSpPr>
            <a:xfrm>
              <a:off x="1466850" y="4829311"/>
              <a:ext cx="990669" cy="990669"/>
              <a:chOff x="828675" y="876369"/>
              <a:chExt cx="1628775" cy="1628775"/>
            </a:xfrm>
          </p:grpSpPr>
          <p:sp>
            <p:nvSpPr>
              <p:cNvPr id="115" name="Donut 114"/>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6" name="Oval 115"/>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1" name="Oval 100"/>
            <p:cNvSpPr/>
            <p:nvPr/>
          </p:nvSpPr>
          <p:spPr>
            <a:xfrm>
              <a:off x="1689660" y="50725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1783939" y="52713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1937307" y="509310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Oval 103"/>
            <p:cNvSpPr/>
            <p:nvPr/>
          </p:nvSpPr>
          <p:spPr>
            <a:xfrm>
              <a:off x="1984872" y="532072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Oval 104"/>
            <p:cNvSpPr/>
            <p:nvPr/>
          </p:nvSpPr>
          <p:spPr>
            <a:xfrm>
              <a:off x="1776691" y="5414538"/>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Oval 105"/>
            <p:cNvSpPr/>
            <p:nvPr/>
          </p:nvSpPr>
          <p:spPr>
            <a:xfrm>
              <a:off x="2079152" y="5224209"/>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Oval 106"/>
            <p:cNvSpPr/>
            <p:nvPr/>
          </p:nvSpPr>
          <p:spPr>
            <a:xfrm>
              <a:off x="1603716" y="523465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Oval 107"/>
            <p:cNvSpPr/>
            <p:nvPr/>
          </p:nvSpPr>
          <p:spPr>
            <a:xfrm>
              <a:off x="1843027" y="5453257"/>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Oval 108"/>
            <p:cNvSpPr/>
            <p:nvPr/>
          </p:nvSpPr>
          <p:spPr>
            <a:xfrm>
              <a:off x="1783939" y="499588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Oval 109"/>
            <p:cNvSpPr/>
            <p:nvPr/>
          </p:nvSpPr>
          <p:spPr>
            <a:xfrm>
              <a:off x="2023251" y="50540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Oval 110"/>
            <p:cNvSpPr/>
            <p:nvPr/>
          </p:nvSpPr>
          <p:spPr>
            <a:xfrm>
              <a:off x="1984872" y="54518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Oval 111"/>
            <p:cNvSpPr/>
            <p:nvPr/>
          </p:nvSpPr>
          <p:spPr>
            <a:xfrm>
              <a:off x="1642520" y="533745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Oval 112"/>
            <p:cNvSpPr/>
            <p:nvPr/>
          </p:nvSpPr>
          <p:spPr>
            <a:xfrm>
              <a:off x="1775604" y="51667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Oval 113"/>
            <p:cNvSpPr/>
            <p:nvPr/>
          </p:nvSpPr>
          <p:spPr>
            <a:xfrm>
              <a:off x="1890592" y="5242463"/>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7" name="Group 116"/>
          <p:cNvGrpSpPr/>
          <p:nvPr/>
        </p:nvGrpSpPr>
        <p:grpSpPr>
          <a:xfrm>
            <a:off x="636839" y="4686474"/>
            <a:ext cx="779195" cy="779195"/>
            <a:chOff x="345148" y="4829311"/>
            <a:chExt cx="990669" cy="990669"/>
          </a:xfrm>
        </p:grpSpPr>
        <p:grpSp>
          <p:nvGrpSpPr>
            <p:cNvPr id="118" name="Group 117"/>
            <p:cNvGrpSpPr/>
            <p:nvPr/>
          </p:nvGrpSpPr>
          <p:grpSpPr>
            <a:xfrm>
              <a:off x="345148" y="4829311"/>
              <a:ext cx="990669" cy="990669"/>
              <a:chOff x="828675" y="876369"/>
              <a:chExt cx="1628775" cy="1628775"/>
            </a:xfrm>
          </p:grpSpPr>
          <p:sp>
            <p:nvSpPr>
              <p:cNvPr id="131" name="Donut 130"/>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2" name="Oval 131"/>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9" name="Oval 118"/>
            <p:cNvSpPr/>
            <p:nvPr/>
          </p:nvSpPr>
          <p:spPr>
            <a:xfrm>
              <a:off x="567958" y="50725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Oval 119"/>
            <p:cNvSpPr/>
            <p:nvPr/>
          </p:nvSpPr>
          <p:spPr>
            <a:xfrm>
              <a:off x="662237" y="52713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Oval 120"/>
            <p:cNvSpPr/>
            <p:nvPr/>
          </p:nvSpPr>
          <p:spPr>
            <a:xfrm>
              <a:off x="815605" y="5093100"/>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Oval 121"/>
            <p:cNvSpPr/>
            <p:nvPr/>
          </p:nvSpPr>
          <p:spPr>
            <a:xfrm>
              <a:off x="863170" y="532072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Oval 122"/>
            <p:cNvSpPr/>
            <p:nvPr/>
          </p:nvSpPr>
          <p:spPr>
            <a:xfrm>
              <a:off x="591489" y="5414538"/>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Oval 123"/>
            <p:cNvSpPr/>
            <p:nvPr/>
          </p:nvSpPr>
          <p:spPr>
            <a:xfrm>
              <a:off x="982850" y="5262309"/>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Oval 124"/>
            <p:cNvSpPr/>
            <p:nvPr/>
          </p:nvSpPr>
          <p:spPr>
            <a:xfrm>
              <a:off x="502037" y="5258122"/>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Oval 125"/>
            <p:cNvSpPr/>
            <p:nvPr/>
          </p:nvSpPr>
          <p:spPr>
            <a:xfrm>
              <a:off x="721325" y="5453257"/>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Oval 126"/>
            <p:cNvSpPr/>
            <p:nvPr/>
          </p:nvSpPr>
          <p:spPr>
            <a:xfrm>
              <a:off x="719387" y="497683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Oval 127"/>
            <p:cNvSpPr/>
            <p:nvPr/>
          </p:nvSpPr>
          <p:spPr>
            <a:xfrm>
              <a:off x="901549" y="505403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Oval 128"/>
            <p:cNvSpPr/>
            <p:nvPr/>
          </p:nvSpPr>
          <p:spPr>
            <a:xfrm>
              <a:off x="729400" y="5185383"/>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Oval 129"/>
            <p:cNvSpPr/>
            <p:nvPr/>
          </p:nvSpPr>
          <p:spPr>
            <a:xfrm>
              <a:off x="859066" y="541670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3" name="Rounded Rectangle 132"/>
          <p:cNvSpPr/>
          <p:nvPr/>
        </p:nvSpPr>
        <p:spPr>
          <a:xfrm>
            <a:off x="907845" y="60707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Rounded Rectangle 133"/>
          <p:cNvSpPr/>
          <p:nvPr/>
        </p:nvSpPr>
        <p:spPr>
          <a:xfrm>
            <a:off x="1803195" y="60707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Rectangle 134"/>
          <p:cNvSpPr/>
          <p:nvPr/>
        </p:nvSpPr>
        <p:spPr>
          <a:xfrm>
            <a:off x="588116" y="56533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TextBox 149"/>
          <p:cNvSpPr txBox="1"/>
          <p:nvPr/>
        </p:nvSpPr>
        <p:spPr>
          <a:xfrm>
            <a:off x="0" y="465940"/>
            <a:ext cx="2905125" cy="1200329"/>
          </a:xfrm>
          <a:prstGeom prst="rect">
            <a:avLst/>
          </a:prstGeom>
          <a:noFill/>
        </p:spPr>
        <p:txBody>
          <a:bodyPr wrap="square" lIns="91440" tIns="45720" rIns="91440" bIns="45720" rtlCol="0" anchor="t">
            <a:spAutoFit/>
          </a:bodyPr>
          <a:lstStyle/>
          <a:p>
            <a:pPr algn="ctr"/>
            <a:endParaRPr lang="ko-KR" altLang="en-US" sz="7200" dirty="0">
              <a:solidFill>
                <a:schemeClr val="accent4">
                  <a:lumMod val="40000"/>
                  <a:lumOff val="60000"/>
                </a:schemeClr>
              </a:solidFill>
              <a:latin typeface="나눔고딕 ExtraBold" panose="020D0904000000000000" pitchFamily="50" charset="-127"/>
              <a:ea typeface="나눔고딕 ExtraBold" panose="020D0904000000000000" pitchFamily="50" charset="-127"/>
            </a:endParaRPr>
          </a:p>
        </p:txBody>
      </p:sp>
      <p:pic>
        <p:nvPicPr>
          <p:cNvPr id="98" name="Picture 97"/>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3738" y="8555"/>
            <a:ext cx="9158514" cy="6858000"/>
          </a:xfrm>
          <a:prstGeom prst="rect">
            <a:avLst/>
          </a:prstGeom>
        </p:spPr>
      </p:pic>
      <p:sp>
        <p:nvSpPr>
          <p:cNvPr id="5" name="TextBox 4">
            <a:extLst>
              <a:ext uri="{FF2B5EF4-FFF2-40B4-BE49-F238E27FC236}">
                <a16:creationId xmlns:a16="http://schemas.microsoft.com/office/drawing/2014/main" id="{D93612E4-4DEC-65B9-8F12-5CF769E1F409}"/>
              </a:ext>
            </a:extLst>
          </p:cNvPr>
          <p:cNvSpPr txBox="1"/>
          <p:nvPr/>
        </p:nvSpPr>
        <p:spPr>
          <a:xfrm>
            <a:off x="347061" y="266171"/>
            <a:ext cx="2592384" cy="2308324"/>
          </a:xfrm>
          <a:prstGeom prst="rect">
            <a:avLst/>
          </a:prstGeom>
          <a:noFill/>
        </p:spPr>
        <p:txBody>
          <a:bodyPr wrap="square" lIns="91440" tIns="45720" rIns="91440" bIns="45720" rtlCol="0" anchor="t">
            <a:spAutoFit/>
          </a:bodyPr>
          <a:lstStyle/>
          <a:p>
            <a:r>
              <a:rPr lang="en-US" altLang="ko-KR" sz="7200" dirty="0" err="1">
                <a:solidFill>
                  <a:srgbClr val="513807"/>
                </a:solidFill>
                <a:latin typeface="HY헤드라인M" panose="02030600000101010101" pitchFamily="18" charset="-127"/>
                <a:ea typeface="HY헤드라인M" panose="02030600000101010101" pitchFamily="18" charset="-127"/>
              </a:rPr>
              <a:t>사용</a:t>
            </a:r>
            <a:r>
              <a:rPr lang="en-US" altLang="ko-KR" sz="7200" dirty="0">
                <a:solidFill>
                  <a:srgbClr val="513807"/>
                </a:solidFill>
                <a:latin typeface="HY헤드라인M" panose="02030600000101010101" pitchFamily="18" charset="-127"/>
                <a:ea typeface="HY헤드라인M" panose="02030600000101010101" pitchFamily="18" charset="-127"/>
              </a:rPr>
              <a:t> </a:t>
            </a:r>
            <a:r>
              <a:rPr lang="en-US" altLang="ko-KR" sz="7200" dirty="0" err="1">
                <a:solidFill>
                  <a:srgbClr val="513807"/>
                </a:solidFill>
                <a:latin typeface="HY헤드라인M" panose="02030600000101010101" pitchFamily="18" charset="-127"/>
                <a:ea typeface="HY헤드라인M" panose="02030600000101010101" pitchFamily="18" charset="-127"/>
              </a:rPr>
              <a:t>함수</a:t>
            </a:r>
          </a:p>
        </p:txBody>
      </p:sp>
      <p:sp>
        <p:nvSpPr>
          <p:cNvPr id="7" name="TextBox 6">
            <a:extLst>
              <a:ext uri="{FF2B5EF4-FFF2-40B4-BE49-F238E27FC236}">
                <a16:creationId xmlns:a16="http://schemas.microsoft.com/office/drawing/2014/main" id="{275F703E-14B0-7943-DE98-E05E33A36589}"/>
              </a:ext>
            </a:extLst>
          </p:cNvPr>
          <p:cNvSpPr txBox="1"/>
          <p:nvPr/>
        </p:nvSpPr>
        <p:spPr>
          <a:xfrm>
            <a:off x="3152062" y="700186"/>
            <a:ext cx="5991938"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600">
                <a:ea typeface="맑은 고딕"/>
                <a:cs typeface="Calibri"/>
              </a:rPr>
              <a:t>-  </a:t>
            </a:r>
            <a:r>
              <a:rPr lang="en-US" altLang="ko-KR" sz="1600" b="1">
                <a:ea typeface="맑은 고딕"/>
                <a:cs typeface="Calibri"/>
              </a:rPr>
              <a:t>Display</a:t>
            </a:r>
          </a:p>
          <a:p>
            <a:r>
              <a:rPr lang="en-US" altLang="ko-KR" sz="1600">
                <a:ea typeface="맑은 고딕"/>
                <a:cs typeface="Calibri"/>
              </a:rPr>
              <a:t>: </a:t>
            </a:r>
            <a:r>
              <a:rPr lang="en-US" sz="1600" err="1">
                <a:solidFill>
                  <a:srgbClr val="374151"/>
                </a:solidFill>
                <a:ea typeface="+mn-lt"/>
                <a:cs typeface="+mn-lt"/>
              </a:rPr>
              <a:t>사용자에게</a:t>
            </a:r>
            <a:r>
              <a:rPr lang="en-US" sz="1600">
                <a:solidFill>
                  <a:srgbClr val="374151"/>
                </a:solidFill>
                <a:ea typeface="+mn-lt"/>
                <a:cs typeface="+mn-lt"/>
              </a:rPr>
              <a:t> </a:t>
            </a:r>
            <a:r>
              <a:rPr lang="en-US" sz="1600" err="1">
                <a:solidFill>
                  <a:srgbClr val="374151"/>
                </a:solidFill>
                <a:ea typeface="+mn-lt"/>
                <a:cs typeface="+mn-lt"/>
              </a:rPr>
              <a:t>텍스트나</a:t>
            </a:r>
            <a:r>
              <a:rPr lang="en-US" sz="1600">
                <a:solidFill>
                  <a:srgbClr val="374151"/>
                </a:solidFill>
                <a:ea typeface="+mn-lt"/>
                <a:cs typeface="+mn-lt"/>
              </a:rPr>
              <a:t> </a:t>
            </a:r>
            <a:r>
              <a:rPr lang="en-US" sz="1600" err="1">
                <a:solidFill>
                  <a:srgbClr val="374151"/>
                </a:solidFill>
                <a:ea typeface="+mn-lt"/>
                <a:cs typeface="+mn-lt"/>
              </a:rPr>
              <a:t>숫자</a:t>
            </a:r>
            <a:r>
              <a:rPr lang="en-US" sz="1600">
                <a:solidFill>
                  <a:srgbClr val="374151"/>
                </a:solidFill>
                <a:ea typeface="+mn-lt"/>
                <a:cs typeface="+mn-lt"/>
              </a:rPr>
              <a:t> </a:t>
            </a:r>
            <a:r>
              <a:rPr lang="en-US" sz="1600" err="1">
                <a:solidFill>
                  <a:srgbClr val="374151"/>
                </a:solidFill>
                <a:ea typeface="+mn-lt"/>
                <a:cs typeface="+mn-lt"/>
              </a:rPr>
              <a:t>등의</a:t>
            </a:r>
            <a:r>
              <a:rPr lang="en-US" sz="1600">
                <a:solidFill>
                  <a:srgbClr val="374151"/>
                </a:solidFill>
                <a:ea typeface="+mn-lt"/>
                <a:cs typeface="+mn-lt"/>
              </a:rPr>
              <a:t> </a:t>
            </a:r>
            <a:r>
              <a:rPr lang="en-US" sz="1600" err="1">
                <a:solidFill>
                  <a:srgbClr val="374151"/>
                </a:solidFill>
                <a:ea typeface="+mn-lt"/>
                <a:cs typeface="+mn-lt"/>
              </a:rPr>
              <a:t>형태로</a:t>
            </a:r>
            <a:r>
              <a:rPr lang="en-US" sz="1600">
                <a:solidFill>
                  <a:srgbClr val="374151"/>
                </a:solidFill>
                <a:ea typeface="+mn-lt"/>
                <a:cs typeface="+mn-lt"/>
              </a:rPr>
              <a:t> </a:t>
            </a:r>
            <a:r>
              <a:rPr lang="en-US" sz="1600" err="1">
                <a:solidFill>
                  <a:srgbClr val="374151"/>
                </a:solidFill>
                <a:ea typeface="+mn-lt"/>
                <a:cs typeface="+mn-lt"/>
              </a:rPr>
              <a:t>정보를</a:t>
            </a:r>
            <a:r>
              <a:rPr lang="en-US" sz="1600">
                <a:solidFill>
                  <a:srgbClr val="374151"/>
                </a:solidFill>
                <a:ea typeface="+mn-lt"/>
                <a:cs typeface="+mn-lt"/>
              </a:rPr>
              <a:t> </a:t>
            </a:r>
            <a:r>
              <a:rPr lang="en-US" sz="1600" err="1">
                <a:solidFill>
                  <a:srgbClr val="374151"/>
                </a:solidFill>
                <a:ea typeface="+mn-lt"/>
                <a:cs typeface="+mn-lt"/>
              </a:rPr>
              <a:t>시각적으로</a:t>
            </a:r>
            <a:r>
              <a:rPr lang="en-US" sz="1600">
                <a:solidFill>
                  <a:srgbClr val="374151"/>
                </a:solidFill>
                <a:ea typeface="+mn-lt"/>
                <a:cs typeface="+mn-lt"/>
              </a:rPr>
              <a:t> </a:t>
            </a:r>
            <a:r>
              <a:rPr lang="en-US" sz="1600" err="1">
                <a:solidFill>
                  <a:srgbClr val="374151"/>
                </a:solidFill>
                <a:ea typeface="+mn-lt"/>
                <a:cs typeface="+mn-lt"/>
              </a:rPr>
              <a:t>제공하기</a:t>
            </a:r>
            <a:r>
              <a:rPr lang="en-US" sz="1600">
                <a:solidFill>
                  <a:srgbClr val="374151"/>
                </a:solidFill>
                <a:ea typeface="+mn-lt"/>
                <a:cs typeface="+mn-lt"/>
              </a:rPr>
              <a:t> </a:t>
            </a:r>
            <a:r>
              <a:rPr lang="en-US" sz="1600" err="1">
                <a:solidFill>
                  <a:srgbClr val="374151"/>
                </a:solidFill>
                <a:ea typeface="+mn-lt"/>
                <a:cs typeface="+mn-lt"/>
              </a:rPr>
              <a:t>위해</a:t>
            </a:r>
            <a:r>
              <a:rPr lang="en-US" sz="1600">
                <a:solidFill>
                  <a:srgbClr val="374151"/>
                </a:solidFill>
                <a:ea typeface="+mn-lt"/>
                <a:cs typeface="+mn-lt"/>
              </a:rPr>
              <a:t> </a:t>
            </a:r>
            <a:r>
              <a:rPr lang="en-US" sz="1600" err="1">
                <a:solidFill>
                  <a:srgbClr val="374151"/>
                </a:solidFill>
                <a:ea typeface="+mn-lt"/>
                <a:cs typeface="+mn-lt"/>
              </a:rPr>
              <a:t>화면에</a:t>
            </a:r>
            <a:r>
              <a:rPr lang="en-US" sz="1600">
                <a:solidFill>
                  <a:srgbClr val="374151"/>
                </a:solidFill>
                <a:ea typeface="+mn-lt"/>
                <a:cs typeface="+mn-lt"/>
              </a:rPr>
              <a:t> </a:t>
            </a:r>
            <a:r>
              <a:rPr lang="ko-KR" altLang="en-US" sz="1600">
                <a:solidFill>
                  <a:srgbClr val="374151"/>
                </a:solidFill>
                <a:ea typeface="+mn-lt"/>
                <a:cs typeface="+mn-lt"/>
              </a:rPr>
              <a:t>출력</a:t>
            </a:r>
            <a:endParaRPr lang="en-US" sz="1600">
              <a:solidFill>
                <a:srgbClr val="374151"/>
              </a:solidFill>
              <a:ea typeface="맑은 고딕"/>
              <a:cs typeface="Calibri"/>
            </a:endParaRPr>
          </a:p>
          <a:p>
            <a:pPr marL="171450" indent="-171450">
              <a:buFont typeface="Calibri"/>
              <a:buChar char="-"/>
            </a:pPr>
            <a:r>
              <a:rPr lang="en-US" sz="1600" b="1" err="1">
                <a:latin typeface="Calibri"/>
                <a:ea typeface="맑은 고딕"/>
                <a:cs typeface="Calibri"/>
              </a:rPr>
              <a:t>Getchar</a:t>
            </a:r>
            <a:endParaRPr lang="en-US" sz="1600">
              <a:solidFill>
                <a:srgbClr val="000000"/>
              </a:solidFill>
              <a:latin typeface="Calibri"/>
              <a:ea typeface="+mn-lt"/>
              <a:cs typeface="+mn-lt"/>
            </a:endParaRPr>
          </a:p>
          <a:p>
            <a:r>
              <a:rPr lang="en-US" sz="1600">
                <a:solidFill>
                  <a:srgbClr val="374151"/>
                </a:solidFill>
                <a:ea typeface="+mn-lt"/>
                <a:cs typeface="+mn-lt"/>
              </a:rPr>
              <a:t>: </a:t>
            </a:r>
            <a:r>
              <a:rPr lang="en-US" sz="1600" err="1">
                <a:solidFill>
                  <a:srgbClr val="374151"/>
                </a:solidFill>
                <a:ea typeface="+mn-lt"/>
                <a:cs typeface="+mn-lt"/>
              </a:rPr>
              <a:t>표준</a:t>
            </a:r>
            <a:r>
              <a:rPr lang="en-US" sz="1600">
                <a:solidFill>
                  <a:srgbClr val="374151"/>
                </a:solidFill>
                <a:ea typeface="+mn-lt"/>
                <a:cs typeface="+mn-lt"/>
              </a:rPr>
              <a:t> </a:t>
            </a:r>
            <a:r>
              <a:rPr lang="en-US" sz="1600" err="1">
                <a:solidFill>
                  <a:srgbClr val="374151"/>
                </a:solidFill>
                <a:ea typeface="+mn-lt"/>
                <a:cs typeface="+mn-lt"/>
              </a:rPr>
              <a:t>입력에서</a:t>
            </a:r>
            <a:r>
              <a:rPr lang="en-US" sz="1600">
                <a:solidFill>
                  <a:srgbClr val="374151"/>
                </a:solidFill>
                <a:ea typeface="+mn-lt"/>
                <a:cs typeface="+mn-lt"/>
              </a:rPr>
              <a:t> 한 </a:t>
            </a:r>
            <a:r>
              <a:rPr lang="en-US" sz="1600" err="1">
                <a:solidFill>
                  <a:srgbClr val="374151"/>
                </a:solidFill>
                <a:ea typeface="+mn-lt"/>
                <a:cs typeface="+mn-lt"/>
              </a:rPr>
              <a:t>문자를</a:t>
            </a:r>
            <a:r>
              <a:rPr lang="en-US" sz="1600">
                <a:solidFill>
                  <a:srgbClr val="374151"/>
                </a:solidFill>
                <a:ea typeface="+mn-lt"/>
                <a:cs typeface="+mn-lt"/>
              </a:rPr>
              <a:t> </a:t>
            </a:r>
            <a:r>
              <a:rPr lang="ko-KR" altLang="en-US" sz="1600" err="1">
                <a:solidFill>
                  <a:srgbClr val="374151"/>
                </a:solidFill>
                <a:ea typeface="+mn-lt"/>
                <a:cs typeface="+mn-lt"/>
              </a:rPr>
              <a:t>읽어옴</a:t>
            </a:r>
            <a:endParaRPr lang="en-US" sz="1600" err="1">
              <a:solidFill>
                <a:srgbClr val="374151"/>
              </a:solidFill>
              <a:cs typeface="Calibri" panose="020F0502020204030204"/>
            </a:endParaRPr>
          </a:p>
          <a:p>
            <a:pPr marL="171450" indent="-171450">
              <a:buFont typeface="Calibri"/>
              <a:buChar char="-"/>
            </a:pPr>
            <a:r>
              <a:rPr lang="en-US" sz="1600" b="1" err="1">
                <a:latin typeface="Calibri"/>
                <a:ea typeface="맑은 고딕"/>
                <a:cs typeface="Calibri"/>
              </a:rPr>
              <a:t>Strcpy</a:t>
            </a:r>
            <a:endParaRPr lang="en-US" sz="1600">
              <a:solidFill>
                <a:srgbClr val="000000"/>
              </a:solidFill>
              <a:latin typeface="Calibri"/>
              <a:ea typeface="+mn-lt"/>
              <a:cs typeface="+mn-lt"/>
            </a:endParaRPr>
          </a:p>
          <a:p>
            <a:r>
              <a:rPr lang="en-US" sz="1600">
                <a:solidFill>
                  <a:srgbClr val="374151"/>
                </a:solidFill>
                <a:ea typeface="+mn-lt"/>
                <a:cs typeface="+mn-lt"/>
              </a:rPr>
              <a:t>: </a:t>
            </a:r>
            <a:r>
              <a:rPr lang="en-US" sz="1600" err="1">
                <a:solidFill>
                  <a:srgbClr val="374151"/>
                </a:solidFill>
                <a:ea typeface="+mn-lt"/>
                <a:cs typeface="+mn-lt"/>
              </a:rPr>
              <a:t>문자열을</a:t>
            </a:r>
            <a:r>
              <a:rPr lang="en-US" sz="1600">
                <a:solidFill>
                  <a:srgbClr val="374151"/>
                </a:solidFill>
                <a:ea typeface="+mn-lt"/>
                <a:cs typeface="+mn-lt"/>
              </a:rPr>
              <a:t> </a:t>
            </a:r>
            <a:r>
              <a:rPr lang="ko-KR" altLang="en-US" sz="1600">
                <a:solidFill>
                  <a:srgbClr val="374151"/>
                </a:solidFill>
                <a:ea typeface="+mn-lt"/>
                <a:cs typeface="+mn-lt"/>
              </a:rPr>
              <a:t>복사하는 함수.</a:t>
            </a:r>
            <a:r>
              <a:rPr lang="en-US" sz="1600">
                <a:solidFill>
                  <a:srgbClr val="374151"/>
                </a:solidFill>
                <a:ea typeface="+mn-lt"/>
                <a:cs typeface="+mn-lt"/>
              </a:rPr>
              <a:t> 한 </a:t>
            </a:r>
            <a:r>
              <a:rPr lang="en-US" sz="1600" err="1">
                <a:solidFill>
                  <a:srgbClr val="374151"/>
                </a:solidFill>
                <a:ea typeface="+mn-lt"/>
                <a:cs typeface="+mn-lt"/>
              </a:rPr>
              <a:t>문자열을</a:t>
            </a:r>
            <a:r>
              <a:rPr lang="en-US" sz="1600">
                <a:solidFill>
                  <a:srgbClr val="374151"/>
                </a:solidFill>
                <a:ea typeface="+mn-lt"/>
                <a:cs typeface="+mn-lt"/>
              </a:rPr>
              <a:t> </a:t>
            </a:r>
            <a:r>
              <a:rPr lang="en-US" sz="1600" err="1">
                <a:solidFill>
                  <a:srgbClr val="374151"/>
                </a:solidFill>
                <a:ea typeface="+mn-lt"/>
                <a:cs typeface="+mn-lt"/>
              </a:rPr>
              <a:t>다른</a:t>
            </a:r>
            <a:r>
              <a:rPr lang="en-US" sz="1600">
                <a:solidFill>
                  <a:srgbClr val="374151"/>
                </a:solidFill>
                <a:ea typeface="+mn-lt"/>
                <a:cs typeface="+mn-lt"/>
              </a:rPr>
              <a:t> </a:t>
            </a:r>
            <a:r>
              <a:rPr lang="en-US" sz="1600" err="1">
                <a:solidFill>
                  <a:srgbClr val="374151"/>
                </a:solidFill>
                <a:ea typeface="+mn-lt"/>
                <a:cs typeface="+mn-lt"/>
              </a:rPr>
              <a:t>문자열에</a:t>
            </a:r>
            <a:r>
              <a:rPr lang="en-US" sz="1600">
                <a:solidFill>
                  <a:srgbClr val="374151"/>
                </a:solidFill>
                <a:ea typeface="+mn-lt"/>
                <a:cs typeface="+mn-lt"/>
              </a:rPr>
              <a:t> </a:t>
            </a:r>
            <a:r>
              <a:rPr lang="ko-KR" altLang="en-US" sz="1600">
                <a:solidFill>
                  <a:srgbClr val="374151"/>
                </a:solidFill>
                <a:ea typeface="+mn-lt"/>
                <a:cs typeface="+mn-lt"/>
              </a:rPr>
              <a:t>복사함</a:t>
            </a:r>
            <a:endParaRPr lang="en-US" sz="1600">
              <a:solidFill>
                <a:srgbClr val="374151"/>
              </a:solidFill>
              <a:cs typeface="Calibri" panose="020F0502020204030204"/>
            </a:endParaRPr>
          </a:p>
          <a:p>
            <a:pPr marL="171450" indent="-171450">
              <a:buFont typeface="Calibri"/>
              <a:buChar char="-"/>
            </a:pPr>
            <a:r>
              <a:rPr lang="en-US" sz="1600" b="1" err="1">
                <a:latin typeface="Calibri"/>
                <a:ea typeface="맑은 고딕"/>
                <a:cs typeface="Calibri"/>
              </a:rPr>
              <a:t>Strlen</a:t>
            </a:r>
            <a:endParaRPr lang="en-US" sz="1600">
              <a:solidFill>
                <a:srgbClr val="000000"/>
              </a:solidFill>
              <a:latin typeface="Calibri"/>
              <a:ea typeface="+mn-lt"/>
              <a:cs typeface="+mn-lt"/>
            </a:endParaRPr>
          </a:p>
          <a:p>
            <a:r>
              <a:rPr lang="en-US" sz="1600">
                <a:solidFill>
                  <a:srgbClr val="374151"/>
                </a:solidFill>
                <a:ea typeface="+mn-lt"/>
                <a:cs typeface="+mn-lt"/>
              </a:rPr>
              <a:t>: </a:t>
            </a:r>
            <a:r>
              <a:rPr lang="en-US" sz="1600" err="1">
                <a:solidFill>
                  <a:srgbClr val="374151"/>
                </a:solidFill>
                <a:ea typeface="+mn-lt"/>
                <a:cs typeface="+mn-lt"/>
              </a:rPr>
              <a:t>문자열의</a:t>
            </a:r>
            <a:r>
              <a:rPr lang="en-US" sz="1600">
                <a:solidFill>
                  <a:srgbClr val="374151"/>
                </a:solidFill>
                <a:ea typeface="+mn-lt"/>
                <a:cs typeface="+mn-lt"/>
              </a:rPr>
              <a:t> </a:t>
            </a:r>
            <a:r>
              <a:rPr lang="ko-KR" altLang="en-US" sz="1600">
                <a:solidFill>
                  <a:srgbClr val="374151"/>
                </a:solidFill>
                <a:ea typeface="+mn-lt"/>
                <a:cs typeface="+mn-lt"/>
              </a:rPr>
              <a:t>길이</a:t>
            </a:r>
            <a:r>
              <a:rPr lang="en-US" sz="1600">
                <a:solidFill>
                  <a:srgbClr val="374151"/>
                </a:solidFill>
                <a:ea typeface="+mn-lt"/>
                <a:cs typeface="+mn-lt"/>
              </a:rPr>
              <a:t> </a:t>
            </a:r>
            <a:r>
              <a:rPr lang="ko-KR" altLang="en-US" sz="1600">
                <a:solidFill>
                  <a:srgbClr val="374151"/>
                </a:solidFill>
                <a:ea typeface="+mn-lt"/>
                <a:cs typeface="+mn-lt"/>
              </a:rPr>
              <a:t>반환</a:t>
            </a:r>
            <a:endParaRPr lang="en-US" sz="1600">
              <a:solidFill>
                <a:srgbClr val="374151"/>
              </a:solidFill>
              <a:cs typeface="Calibri" panose="020F0502020204030204"/>
            </a:endParaRPr>
          </a:p>
          <a:p>
            <a:pPr marL="171450" indent="-171450">
              <a:buFont typeface="Calibri"/>
              <a:buChar char="-"/>
            </a:pPr>
            <a:r>
              <a:rPr lang="en-US" sz="1600" b="1">
                <a:latin typeface="Calibri"/>
                <a:ea typeface="맑은 고딕"/>
                <a:cs typeface="Calibri"/>
              </a:rPr>
              <a:t>Beep</a:t>
            </a:r>
            <a:endParaRPr lang="en-US" sz="1600">
              <a:solidFill>
                <a:srgbClr val="000000"/>
              </a:solidFill>
              <a:latin typeface="Calibri"/>
              <a:ea typeface="+mn-lt"/>
              <a:cs typeface="+mn-lt"/>
            </a:endParaRPr>
          </a:p>
          <a:p>
            <a:r>
              <a:rPr lang="en-US" sz="1600">
                <a:solidFill>
                  <a:srgbClr val="374151"/>
                </a:solidFill>
                <a:ea typeface="+mn-lt"/>
                <a:cs typeface="+mn-lt"/>
              </a:rPr>
              <a:t>: PC </a:t>
            </a:r>
            <a:r>
              <a:rPr lang="en-US" sz="1600" err="1">
                <a:solidFill>
                  <a:srgbClr val="374151"/>
                </a:solidFill>
                <a:ea typeface="+mn-lt"/>
                <a:cs typeface="+mn-lt"/>
              </a:rPr>
              <a:t>스피커에서</a:t>
            </a:r>
            <a:r>
              <a:rPr lang="en-US" sz="1600">
                <a:solidFill>
                  <a:srgbClr val="374151"/>
                </a:solidFill>
                <a:ea typeface="+mn-lt"/>
                <a:cs typeface="+mn-lt"/>
              </a:rPr>
              <a:t> </a:t>
            </a:r>
            <a:r>
              <a:rPr lang="en-US" sz="1600" err="1">
                <a:solidFill>
                  <a:srgbClr val="374151"/>
                </a:solidFill>
                <a:ea typeface="+mn-lt"/>
                <a:cs typeface="+mn-lt"/>
              </a:rPr>
              <a:t>지정된</a:t>
            </a:r>
            <a:r>
              <a:rPr lang="en-US" sz="1600">
                <a:solidFill>
                  <a:srgbClr val="374151"/>
                </a:solidFill>
                <a:ea typeface="+mn-lt"/>
                <a:cs typeface="+mn-lt"/>
              </a:rPr>
              <a:t> </a:t>
            </a:r>
            <a:r>
              <a:rPr lang="en-US" sz="1600" err="1">
                <a:solidFill>
                  <a:srgbClr val="374151"/>
                </a:solidFill>
                <a:ea typeface="+mn-lt"/>
                <a:cs typeface="+mn-lt"/>
              </a:rPr>
              <a:t>주파수와</a:t>
            </a:r>
            <a:r>
              <a:rPr lang="en-US" sz="1600">
                <a:solidFill>
                  <a:srgbClr val="374151"/>
                </a:solidFill>
                <a:ea typeface="+mn-lt"/>
                <a:cs typeface="+mn-lt"/>
              </a:rPr>
              <a:t> </a:t>
            </a:r>
            <a:r>
              <a:rPr lang="en-US" sz="1600" err="1">
                <a:solidFill>
                  <a:srgbClr val="374151"/>
                </a:solidFill>
                <a:ea typeface="+mn-lt"/>
                <a:cs typeface="+mn-lt"/>
              </a:rPr>
              <a:t>지정된</a:t>
            </a:r>
            <a:r>
              <a:rPr lang="en-US" sz="1600">
                <a:solidFill>
                  <a:srgbClr val="374151"/>
                </a:solidFill>
                <a:ea typeface="+mn-lt"/>
                <a:cs typeface="+mn-lt"/>
              </a:rPr>
              <a:t> </a:t>
            </a:r>
            <a:r>
              <a:rPr lang="en-US" sz="1600" err="1">
                <a:solidFill>
                  <a:srgbClr val="374151"/>
                </a:solidFill>
                <a:ea typeface="+mn-lt"/>
                <a:cs typeface="+mn-lt"/>
              </a:rPr>
              <a:t>기간</a:t>
            </a:r>
            <a:r>
              <a:rPr lang="en-US" sz="1600">
                <a:solidFill>
                  <a:srgbClr val="374151"/>
                </a:solidFill>
                <a:ea typeface="+mn-lt"/>
                <a:cs typeface="+mn-lt"/>
              </a:rPr>
              <a:t> </a:t>
            </a:r>
            <a:r>
              <a:rPr lang="en-US" sz="1600" err="1">
                <a:solidFill>
                  <a:srgbClr val="374151"/>
                </a:solidFill>
                <a:ea typeface="+mn-lt"/>
                <a:cs typeface="+mn-lt"/>
              </a:rPr>
              <a:t>동안</a:t>
            </a:r>
            <a:r>
              <a:rPr lang="en-US" sz="1600">
                <a:solidFill>
                  <a:srgbClr val="374151"/>
                </a:solidFill>
                <a:ea typeface="+mn-lt"/>
                <a:cs typeface="+mn-lt"/>
              </a:rPr>
              <a:t> </a:t>
            </a:r>
            <a:r>
              <a:rPr lang="en-US" sz="1600" err="1">
                <a:solidFill>
                  <a:srgbClr val="374151"/>
                </a:solidFill>
                <a:ea typeface="+mn-lt"/>
                <a:cs typeface="+mn-lt"/>
              </a:rPr>
              <a:t>소리를</a:t>
            </a:r>
            <a:r>
              <a:rPr lang="en-US" sz="1600">
                <a:solidFill>
                  <a:srgbClr val="374151"/>
                </a:solidFill>
                <a:ea typeface="+mn-lt"/>
                <a:cs typeface="+mn-lt"/>
              </a:rPr>
              <a:t> </a:t>
            </a:r>
            <a:r>
              <a:rPr lang="ko-KR" altLang="en-US" sz="1600">
                <a:solidFill>
                  <a:srgbClr val="374151"/>
                </a:solidFill>
                <a:ea typeface="+mn-lt"/>
                <a:cs typeface="+mn-lt"/>
              </a:rPr>
              <a:t>발생시킴</a:t>
            </a:r>
            <a:endParaRPr lang="en-US" altLang="ko-KR" sz="1600">
              <a:solidFill>
                <a:srgbClr val="000000"/>
              </a:solidFill>
              <a:ea typeface="+mn-lt"/>
              <a:cs typeface="+mn-lt"/>
            </a:endParaRPr>
          </a:p>
          <a:p>
            <a:r>
              <a:rPr lang="ko-KR" altLang="en-US" sz="1600">
                <a:solidFill>
                  <a:srgbClr val="374151"/>
                </a:solidFill>
                <a:ea typeface="+mn-lt"/>
                <a:cs typeface="+mn-lt"/>
              </a:rPr>
              <a:t>주로</a:t>
            </a:r>
            <a:r>
              <a:rPr lang="en-US" sz="1600">
                <a:solidFill>
                  <a:srgbClr val="374151"/>
                </a:solidFill>
                <a:ea typeface="+mn-lt"/>
                <a:cs typeface="+mn-lt"/>
              </a:rPr>
              <a:t> </a:t>
            </a:r>
            <a:r>
              <a:rPr lang="en-US" sz="1600" err="1">
                <a:solidFill>
                  <a:srgbClr val="374151"/>
                </a:solidFill>
                <a:ea typeface="+mn-lt"/>
                <a:cs typeface="+mn-lt"/>
              </a:rPr>
              <a:t>비프음을</a:t>
            </a:r>
            <a:r>
              <a:rPr lang="en-US" sz="1600">
                <a:solidFill>
                  <a:srgbClr val="374151"/>
                </a:solidFill>
                <a:ea typeface="+mn-lt"/>
                <a:cs typeface="+mn-lt"/>
              </a:rPr>
              <a:t> </a:t>
            </a:r>
            <a:r>
              <a:rPr lang="en-US" sz="1600" err="1">
                <a:solidFill>
                  <a:srgbClr val="374151"/>
                </a:solidFill>
                <a:ea typeface="+mn-lt"/>
                <a:cs typeface="+mn-lt"/>
              </a:rPr>
              <a:t>만들기</a:t>
            </a:r>
            <a:r>
              <a:rPr lang="en-US" sz="1600">
                <a:solidFill>
                  <a:srgbClr val="374151"/>
                </a:solidFill>
                <a:ea typeface="+mn-lt"/>
                <a:cs typeface="+mn-lt"/>
              </a:rPr>
              <a:t> </a:t>
            </a:r>
            <a:r>
              <a:rPr lang="en-US" sz="1600" err="1">
                <a:solidFill>
                  <a:srgbClr val="374151"/>
                </a:solidFill>
                <a:ea typeface="+mn-lt"/>
                <a:cs typeface="+mn-lt"/>
              </a:rPr>
              <a:t>위해</a:t>
            </a:r>
            <a:r>
              <a:rPr lang="en-US" sz="1600">
                <a:solidFill>
                  <a:srgbClr val="374151"/>
                </a:solidFill>
                <a:ea typeface="+mn-lt"/>
                <a:cs typeface="+mn-lt"/>
              </a:rPr>
              <a:t> </a:t>
            </a:r>
            <a:r>
              <a:rPr lang="ko-KR" altLang="en-US" sz="1600">
                <a:solidFill>
                  <a:srgbClr val="374151"/>
                </a:solidFill>
                <a:ea typeface="+mn-lt"/>
                <a:cs typeface="+mn-lt"/>
              </a:rPr>
              <a:t>사용</a:t>
            </a:r>
            <a:endParaRPr lang="en-US" sz="1600">
              <a:solidFill>
                <a:srgbClr val="374151"/>
              </a:solidFill>
              <a:cs typeface="Calibri" panose="020F0502020204030204"/>
            </a:endParaRPr>
          </a:p>
          <a:p>
            <a:pPr marL="171450" indent="-171450">
              <a:buFont typeface="Calibri"/>
              <a:buChar char="-"/>
            </a:pPr>
            <a:r>
              <a:rPr lang="en-US" sz="1600" b="1" err="1">
                <a:latin typeface="Calibri"/>
                <a:ea typeface="맑은 고딕"/>
                <a:cs typeface="Calibri"/>
              </a:rPr>
              <a:t>strcmp</a:t>
            </a:r>
            <a:endParaRPr lang="en-US" sz="1600">
              <a:solidFill>
                <a:srgbClr val="000000"/>
              </a:solidFill>
              <a:latin typeface="Calibri"/>
              <a:ea typeface="+mn-lt"/>
              <a:cs typeface="+mn-lt"/>
            </a:endParaRPr>
          </a:p>
          <a:p>
            <a:r>
              <a:rPr lang="en-US" sz="1600">
                <a:solidFill>
                  <a:srgbClr val="374151"/>
                </a:solidFill>
                <a:ea typeface="+mn-lt"/>
                <a:cs typeface="+mn-lt"/>
              </a:rPr>
              <a:t>: 두 </a:t>
            </a:r>
            <a:r>
              <a:rPr lang="en-US" sz="1600" err="1">
                <a:solidFill>
                  <a:srgbClr val="374151"/>
                </a:solidFill>
                <a:ea typeface="+mn-lt"/>
                <a:cs typeface="+mn-lt"/>
              </a:rPr>
              <a:t>문자열을</a:t>
            </a:r>
            <a:r>
              <a:rPr lang="en-US" sz="1600">
                <a:solidFill>
                  <a:srgbClr val="374151"/>
                </a:solidFill>
                <a:ea typeface="+mn-lt"/>
                <a:cs typeface="+mn-lt"/>
              </a:rPr>
              <a:t> </a:t>
            </a:r>
            <a:r>
              <a:rPr lang="en-US" sz="1600" err="1">
                <a:solidFill>
                  <a:srgbClr val="374151"/>
                </a:solidFill>
                <a:ea typeface="+mn-lt"/>
                <a:cs typeface="+mn-lt"/>
              </a:rPr>
              <a:t>비교하여</a:t>
            </a:r>
            <a:r>
              <a:rPr lang="en-US" sz="1600">
                <a:solidFill>
                  <a:srgbClr val="374151"/>
                </a:solidFill>
                <a:ea typeface="+mn-lt"/>
                <a:cs typeface="+mn-lt"/>
              </a:rPr>
              <a:t> </a:t>
            </a:r>
            <a:r>
              <a:rPr lang="en-US" sz="1600" err="1">
                <a:solidFill>
                  <a:srgbClr val="374151"/>
                </a:solidFill>
                <a:ea typeface="+mn-lt"/>
                <a:cs typeface="+mn-lt"/>
              </a:rPr>
              <a:t>같으면</a:t>
            </a:r>
            <a:r>
              <a:rPr lang="en-US" sz="1600">
                <a:solidFill>
                  <a:srgbClr val="374151"/>
                </a:solidFill>
                <a:ea typeface="+mn-lt"/>
                <a:cs typeface="+mn-lt"/>
              </a:rPr>
              <a:t> 0, </a:t>
            </a:r>
            <a:r>
              <a:rPr lang="en-US" sz="1600" err="1">
                <a:solidFill>
                  <a:srgbClr val="374151"/>
                </a:solidFill>
                <a:ea typeface="+mn-lt"/>
                <a:cs typeface="+mn-lt"/>
              </a:rPr>
              <a:t>다르면</a:t>
            </a:r>
            <a:r>
              <a:rPr lang="en-US" sz="1600">
                <a:solidFill>
                  <a:srgbClr val="374151"/>
                </a:solidFill>
                <a:ea typeface="+mn-lt"/>
                <a:cs typeface="+mn-lt"/>
              </a:rPr>
              <a:t> 0이 </a:t>
            </a:r>
            <a:r>
              <a:rPr lang="en-US" sz="1600" err="1">
                <a:solidFill>
                  <a:srgbClr val="374151"/>
                </a:solidFill>
                <a:ea typeface="+mn-lt"/>
                <a:cs typeface="+mn-lt"/>
              </a:rPr>
              <a:t>아닌</a:t>
            </a:r>
            <a:r>
              <a:rPr lang="en-US" sz="1600">
                <a:solidFill>
                  <a:srgbClr val="374151"/>
                </a:solidFill>
                <a:ea typeface="+mn-lt"/>
                <a:cs typeface="+mn-lt"/>
              </a:rPr>
              <a:t> </a:t>
            </a:r>
            <a:r>
              <a:rPr lang="en-US" sz="1600" err="1">
                <a:solidFill>
                  <a:srgbClr val="374151"/>
                </a:solidFill>
                <a:ea typeface="+mn-lt"/>
                <a:cs typeface="+mn-lt"/>
              </a:rPr>
              <a:t>값을</a:t>
            </a:r>
            <a:r>
              <a:rPr lang="en-US" sz="1600">
                <a:solidFill>
                  <a:srgbClr val="374151"/>
                </a:solidFill>
                <a:ea typeface="+mn-lt"/>
                <a:cs typeface="+mn-lt"/>
              </a:rPr>
              <a:t> </a:t>
            </a:r>
            <a:r>
              <a:rPr lang="ko-KR" altLang="en-US" sz="1600">
                <a:solidFill>
                  <a:srgbClr val="374151"/>
                </a:solidFill>
                <a:ea typeface="+mn-lt"/>
                <a:cs typeface="+mn-lt"/>
              </a:rPr>
              <a:t>반환</a:t>
            </a:r>
            <a:endParaRPr lang="en-US" sz="1600">
              <a:solidFill>
                <a:srgbClr val="374151"/>
              </a:solidFill>
              <a:cs typeface="Calibri" panose="020F0502020204030204"/>
            </a:endParaRPr>
          </a:p>
          <a:p>
            <a:pPr marL="171450" indent="-171450">
              <a:buFont typeface="Calibri"/>
              <a:buChar char="-"/>
            </a:pPr>
            <a:r>
              <a:rPr lang="en-US" sz="1600" b="1" err="1">
                <a:latin typeface="Calibri"/>
                <a:ea typeface="맑은 고딕"/>
                <a:cs typeface="Calibri"/>
              </a:rPr>
              <a:t>SetConsoleTextAttribute</a:t>
            </a:r>
            <a:endParaRPr lang="en-US" sz="1600">
              <a:solidFill>
                <a:srgbClr val="000000"/>
              </a:solidFill>
              <a:latin typeface="Calibri"/>
              <a:ea typeface="+mn-lt"/>
              <a:cs typeface="+mn-lt"/>
            </a:endParaRPr>
          </a:p>
          <a:p>
            <a:r>
              <a:rPr lang="en-US" sz="1600">
                <a:solidFill>
                  <a:srgbClr val="374151"/>
                </a:solidFill>
                <a:ea typeface="+mn-lt"/>
                <a:cs typeface="+mn-lt"/>
              </a:rPr>
              <a:t>: </a:t>
            </a:r>
            <a:r>
              <a:rPr lang="en-US" sz="1600" err="1">
                <a:solidFill>
                  <a:srgbClr val="374151"/>
                </a:solidFill>
                <a:ea typeface="+mn-lt"/>
                <a:cs typeface="+mn-lt"/>
              </a:rPr>
              <a:t>콘솔</a:t>
            </a:r>
            <a:r>
              <a:rPr lang="en-US" sz="1600">
                <a:solidFill>
                  <a:srgbClr val="374151"/>
                </a:solidFill>
                <a:ea typeface="+mn-lt"/>
                <a:cs typeface="+mn-lt"/>
              </a:rPr>
              <a:t> </a:t>
            </a:r>
            <a:r>
              <a:rPr lang="en-US" sz="1600" err="1">
                <a:solidFill>
                  <a:srgbClr val="374151"/>
                </a:solidFill>
                <a:ea typeface="+mn-lt"/>
                <a:cs typeface="+mn-lt"/>
              </a:rPr>
              <a:t>텍스트의</a:t>
            </a:r>
            <a:r>
              <a:rPr lang="en-US" sz="1600">
                <a:solidFill>
                  <a:srgbClr val="374151"/>
                </a:solidFill>
                <a:ea typeface="+mn-lt"/>
                <a:cs typeface="+mn-lt"/>
              </a:rPr>
              <a:t> </a:t>
            </a:r>
            <a:r>
              <a:rPr lang="en-US" sz="1600" err="1">
                <a:solidFill>
                  <a:srgbClr val="374151"/>
                </a:solidFill>
                <a:ea typeface="+mn-lt"/>
                <a:cs typeface="+mn-lt"/>
              </a:rPr>
              <a:t>색상을</a:t>
            </a:r>
            <a:r>
              <a:rPr lang="en-US" sz="1600">
                <a:solidFill>
                  <a:srgbClr val="374151"/>
                </a:solidFill>
                <a:ea typeface="+mn-lt"/>
                <a:cs typeface="+mn-lt"/>
              </a:rPr>
              <a:t> </a:t>
            </a:r>
            <a:r>
              <a:rPr lang="ko-KR" altLang="en-US" sz="1600">
                <a:solidFill>
                  <a:srgbClr val="374151"/>
                </a:solidFill>
                <a:ea typeface="+mn-lt"/>
                <a:cs typeface="+mn-lt"/>
              </a:rPr>
              <a:t>변경</a:t>
            </a:r>
            <a:r>
              <a:rPr lang="en-US" sz="1600">
                <a:solidFill>
                  <a:srgbClr val="374151"/>
                </a:solidFill>
                <a:ea typeface="+mn-lt"/>
                <a:cs typeface="+mn-lt"/>
              </a:rPr>
              <a:t>,  </a:t>
            </a:r>
            <a:r>
              <a:rPr lang="en-US" sz="1600" err="1">
                <a:solidFill>
                  <a:srgbClr val="374151"/>
                </a:solidFill>
                <a:ea typeface="+mn-lt"/>
                <a:cs typeface="+mn-lt"/>
              </a:rPr>
              <a:t>텍스트를</a:t>
            </a:r>
            <a:r>
              <a:rPr lang="en-US" sz="1600">
                <a:solidFill>
                  <a:srgbClr val="374151"/>
                </a:solidFill>
                <a:ea typeface="+mn-lt"/>
                <a:cs typeface="+mn-lt"/>
              </a:rPr>
              <a:t> </a:t>
            </a:r>
            <a:r>
              <a:rPr lang="en-US" sz="1600" err="1">
                <a:solidFill>
                  <a:srgbClr val="374151"/>
                </a:solidFill>
                <a:ea typeface="+mn-lt"/>
                <a:cs typeface="+mn-lt"/>
              </a:rPr>
              <a:t>출력할</a:t>
            </a:r>
            <a:r>
              <a:rPr lang="en-US" sz="1600">
                <a:solidFill>
                  <a:srgbClr val="374151"/>
                </a:solidFill>
                <a:ea typeface="+mn-lt"/>
                <a:cs typeface="+mn-lt"/>
              </a:rPr>
              <a:t> 때 </a:t>
            </a:r>
            <a:r>
              <a:rPr lang="en-US" sz="1600" err="1">
                <a:solidFill>
                  <a:srgbClr val="374151"/>
                </a:solidFill>
                <a:ea typeface="+mn-lt"/>
                <a:cs typeface="+mn-lt"/>
              </a:rPr>
              <a:t>색상을</a:t>
            </a:r>
            <a:r>
              <a:rPr lang="en-US" sz="1600">
                <a:solidFill>
                  <a:srgbClr val="374151"/>
                </a:solidFill>
                <a:ea typeface="+mn-lt"/>
                <a:cs typeface="+mn-lt"/>
              </a:rPr>
              <a:t> </a:t>
            </a:r>
            <a:r>
              <a:rPr lang="ko-KR" altLang="en-US" sz="1600">
                <a:solidFill>
                  <a:srgbClr val="374151"/>
                </a:solidFill>
                <a:ea typeface="+mn-lt"/>
                <a:cs typeface="+mn-lt"/>
              </a:rPr>
              <a:t>설정</a:t>
            </a:r>
            <a:endParaRPr lang="en-US" sz="1600">
              <a:solidFill>
                <a:srgbClr val="374151"/>
              </a:solidFill>
              <a:ea typeface="맑은 고딕"/>
              <a:cs typeface="Calibri"/>
            </a:endParaRPr>
          </a:p>
        </p:txBody>
      </p:sp>
    </p:spTree>
    <p:extLst>
      <p:ext uri="{BB962C8B-B14F-4D97-AF65-F5344CB8AC3E}">
        <p14:creationId xmlns:p14="http://schemas.microsoft.com/office/powerpoint/2010/main" val="4081436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3" name="그림 7" descr="텍스트이(가) 표시된 사진&#10;&#10;자동 생성된 설명">
            <a:extLst>
              <a:ext uri="{FF2B5EF4-FFF2-40B4-BE49-F238E27FC236}">
                <a16:creationId xmlns:a16="http://schemas.microsoft.com/office/drawing/2014/main" id="{9AA81EBC-5538-B11C-F9CD-0BE07526AE93}"/>
              </a:ext>
            </a:extLst>
          </p:cNvPr>
          <p:cNvPicPr>
            <a:picLocks noChangeAspect="1"/>
          </p:cNvPicPr>
          <p:nvPr/>
        </p:nvPicPr>
        <p:blipFill>
          <a:blip r:embed="rId3"/>
          <a:stretch>
            <a:fillRect/>
          </a:stretch>
        </p:blipFill>
        <p:spPr>
          <a:xfrm>
            <a:off x="4324244" y="1978434"/>
            <a:ext cx="4556675" cy="2530774"/>
          </a:xfrm>
          <a:prstGeom prst="rect">
            <a:avLst/>
          </a:prstGeom>
        </p:spPr>
      </p:pic>
      <p:pic>
        <p:nvPicPr>
          <p:cNvPr id="7" name="그림 5" descr="텍스트이(가) 표시된 사진&#10;&#10;자동 생성된 설명">
            <a:extLst>
              <a:ext uri="{FF2B5EF4-FFF2-40B4-BE49-F238E27FC236}">
                <a16:creationId xmlns:a16="http://schemas.microsoft.com/office/drawing/2014/main" id="{BEC3BF36-9EB2-2702-CA29-329C22FB4D77}"/>
              </a:ext>
            </a:extLst>
          </p:cNvPr>
          <p:cNvPicPr>
            <a:picLocks noChangeAspect="1"/>
          </p:cNvPicPr>
          <p:nvPr/>
        </p:nvPicPr>
        <p:blipFill>
          <a:blip r:embed="rId4"/>
          <a:stretch>
            <a:fillRect/>
          </a:stretch>
        </p:blipFill>
        <p:spPr>
          <a:xfrm>
            <a:off x="58746" y="1974987"/>
            <a:ext cx="4148004" cy="2537669"/>
          </a:xfrm>
          <a:prstGeom prst="rect">
            <a:avLst/>
          </a:prstGeom>
        </p:spPr>
      </p:pic>
      <p:sp>
        <p:nvSpPr>
          <p:cNvPr id="8" name="화살표: 아래쪽 7">
            <a:extLst>
              <a:ext uri="{FF2B5EF4-FFF2-40B4-BE49-F238E27FC236}">
                <a16:creationId xmlns:a16="http://schemas.microsoft.com/office/drawing/2014/main" id="{F09EDCD4-0D2B-47BD-E3D2-CFDFC5AE8CCD}"/>
              </a:ext>
            </a:extLst>
          </p:cNvPr>
          <p:cNvSpPr/>
          <p:nvPr/>
        </p:nvSpPr>
        <p:spPr>
          <a:xfrm>
            <a:off x="4009429" y="4580929"/>
            <a:ext cx="613005" cy="498067"/>
          </a:xfrm>
          <a:prstGeom prst="downArrow">
            <a:avLst/>
          </a:prstGeom>
          <a:solidFill>
            <a:srgbClr val="FF0000"/>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9" descr="텍스트이(가) 표시된 사진&#10;&#10;자동 생성된 설명">
            <a:extLst>
              <a:ext uri="{FF2B5EF4-FFF2-40B4-BE49-F238E27FC236}">
                <a16:creationId xmlns:a16="http://schemas.microsoft.com/office/drawing/2014/main" id="{15011055-F41B-B0EB-0AA3-CA0BB84200CF}"/>
              </a:ext>
            </a:extLst>
          </p:cNvPr>
          <p:cNvPicPr>
            <a:picLocks noChangeAspect="1"/>
          </p:cNvPicPr>
          <p:nvPr/>
        </p:nvPicPr>
        <p:blipFill>
          <a:blip r:embed="rId5"/>
          <a:stretch>
            <a:fillRect/>
          </a:stretch>
        </p:blipFill>
        <p:spPr>
          <a:xfrm>
            <a:off x="301394" y="5282644"/>
            <a:ext cx="8464584" cy="915796"/>
          </a:xfrm>
          <a:prstGeom prst="rect">
            <a:avLst/>
          </a:prstGeom>
        </p:spPr>
      </p:pic>
    </p:spTree>
    <p:extLst>
      <p:ext uri="{BB962C8B-B14F-4D97-AF65-F5344CB8AC3E}">
        <p14:creationId xmlns:p14="http://schemas.microsoft.com/office/powerpoint/2010/main" val="3010486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7" name="그림 7" descr="텍스트이(가) 표시된 사진&#10;&#10;자동 생성된 설명">
            <a:extLst>
              <a:ext uri="{FF2B5EF4-FFF2-40B4-BE49-F238E27FC236}">
                <a16:creationId xmlns:a16="http://schemas.microsoft.com/office/drawing/2014/main" id="{78294CE8-AA56-B51F-F2B6-B94E000CD428}"/>
              </a:ext>
            </a:extLst>
          </p:cNvPr>
          <p:cNvPicPr>
            <a:picLocks noChangeAspect="1"/>
          </p:cNvPicPr>
          <p:nvPr/>
        </p:nvPicPr>
        <p:blipFill>
          <a:blip r:embed="rId3"/>
          <a:stretch>
            <a:fillRect/>
          </a:stretch>
        </p:blipFill>
        <p:spPr>
          <a:xfrm>
            <a:off x="390791" y="2019878"/>
            <a:ext cx="4927032" cy="4516782"/>
          </a:xfrm>
          <a:prstGeom prst="rect">
            <a:avLst/>
          </a:prstGeom>
        </p:spPr>
      </p:pic>
      <p:sp>
        <p:nvSpPr>
          <p:cNvPr id="12" name="직사각형 11">
            <a:extLst>
              <a:ext uri="{FF2B5EF4-FFF2-40B4-BE49-F238E27FC236}">
                <a16:creationId xmlns:a16="http://schemas.microsoft.com/office/drawing/2014/main" id="{C6856BF9-7EEE-638F-9F89-21B57B2918DF}"/>
              </a:ext>
            </a:extLst>
          </p:cNvPr>
          <p:cNvSpPr/>
          <p:nvPr/>
        </p:nvSpPr>
        <p:spPr>
          <a:xfrm>
            <a:off x="967199" y="2132198"/>
            <a:ext cx="4162427" cy="2715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49E1C9C0-4C93-A3E0-2C57-E7A270689549}"/>
              </a:ext>
            </a:extLst>
          </p:cNvPr>
          <p:cNvSpPr/>
          <p:nvPr/>
        </p:nvSpPr>
        <p:spPr>
          <a:xfrm>
            <a:off x="1005512" y="3268812"/>
            <a:ext cx="4162427" cy="98670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8">
            <a:extLst>
              <a:ext uri="{FF2B5EF4-FFF2-40B4-BE49-F238E27FC236}">
                <a16:creationId xmlns:a16="http://schemas.microsoft.com/office/drawing/2014/main" id="{A870F14B-D2E7-B742-9BAC-DAFC2CF332B4}"/>
              </a:ext>
            </a:extLst>
          </p:cNvPr>
          <p:cNvPicPr>
            <a:picLocks noChangeAspect="1"/>
          </p:cNvPicPr>
          <p:nvPr/>
        </p:nvPicPr>
        <p:blipFill>
          <a:blip r:embed="rId4"/>
          <a:stretch>
            <a:fillRect/>
          </a:stretch>
        </p:blipFill>
        <p:spPr>
          <a:xfrm>
            <a:off x="2894594" y="2270522"/>
            <a:ext cx="5831587" cy="843999"/>
          </a:xfrm>
          <a:prstGeom prst="rect">
            <a:avLst/>
          </a:prstGeom>
          <a:ln w="28575">
            <a:solidFill>
              <a:srgbClr val="FF0000"/>
            </a:solidFill>
          </a:ln>
        </p:spPr>
      </p:pic>
      <p:pic>
        <p:nvPicPr>
          <p:cNvPr id="9" name="그림 9" descr="텍스트이(가) 표시된 사진&#10;&#10;자동 생성된 설명">
            <a:extLst>
              <a:ext uri="{FF2B5EF4-FFF2-40B4-BE49-F238E27FC236}">
                <a16:creationId xmlns:a16="http://schemas.microsoft.com/office/drawing/2014/main" id="{70AD8AD2-EA94-A918-457B-5B43EF158075}"/>
              </a:ext>
            </a:extLst>
          </p:cNvPr>
          <p:cNvPicPr>
            <a:picLocks noChangeAspect="1"/>
          </p:cNvPicPr>
          <p:nvPr/>
        </p:nvPicPr>
        <p:blipFill>
          <a:blip r:embed="rId5"/>
          <a:stretch>
            <a:fillRect/>
          </a:stretch>
        </p:blipFill>
        <p:spPr>
          <a:xfrm>
            <a:off x="1690773" y="3438995"/>
            <a:ext cx="7366282" cy="2105074"/>
          </a:xfrm>
          <a:prstGeom prst="rect">
            <a:avLst/>
          </a:prstGeom>
          <a:ln w="28575">
            <a:solidFill>
              <a:srgbClr val="FF0000"/>
            </a:solidFill>
          </a:ln>
        </p:spPr>
      </p:pic>
      <p:sp>
        <p:nvSpPr>
          <p:cNvPr id="6" name="직사각형 5">
            <a:extLst>
              <a:ext uri="{FF2B5EF4-FFF2-40B4-BE49-F238E27FC236}">
                <a16:creationId xmlns:a16="http://schemas.microsoft.com/office/drawing/2014/main" id="{ECC0C515-58B2-41D0-B857-BD28092BA07F}"/>
              </a:ext>
            </a:extLst>
          </p:cNvPr>
          <p:cNvSpPr/>
          <p:nvPr/>
        </p:nvSpPr>
        <p:spPr>
          <a:xfrm>
            <a:off x="1007659" y="5864649"/>
            <a:ext cx="1077339" cy="22095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3CFA395D-BAFA-6926-884A-EC3CF6CE1B43}"/>
              </a:ext>
            </a:extLst>
          </p:cNvPr>
          <p:cNvGrpSpPr/>
          <p:nvPr/>
        </p:nvGrpSpPr>
        <p:grpSpPr>
          <a:xfrm>
            <a:off x="2077631" y="5702807"/>
            <a:ext cx="3962348" cy="785354"/>
            <a:chOff x="2704764" y="5834303"/>
            <a:chExt cx="3962348" cy="785354"/>
          </a:xfrm>
        </p:grpSpPr>
        <p:pic>
          <p:nvPicPr>
            <p:cNvPr id="3" name="그림 5">
              <a:extLst>
                <a:ext uri="{FF2B5EF4-FFF2-40B4-BE49-F238E27FC236}">
                  <a16:creationId xmlns:a16="http://schemas.microsoft.com/office/drawing/2014/main" id="{674477CD-B89B-CA5E-3248-C585941B93CE}"/>
                </a:ext>
              </a:extLst>
            </p:cNvPr>
            <p:cNvPicPr>
              <a:picLocks noChangeAspect="1"/>
            </p:cNvPicPr>
            <p:nvPr/>
          </p:nvPicPr>
          <p:blipFill rotWithShape="1">
            <a:blip r:embed="rId6"/>
            <a:srcRect t="20000" r="-369" b="21053"/>
            <a:stretch/>
          </p:blipFill>
          <p:spPr>
            <a:xfrm>
              <a:off x="2704764" y="5834892"/>
              <a:ext cx="3855864" cy="784765"/>
            </a:xfrm>
            <a:prstGeom prst="rect">
              <a:avLst/>
            </a:prstGeom>
          </p:spPr>
        </p:pic>
        <p:sp>
          <p:nvSpPr>
            <p:cNvPr id="10" name="직사각형 9">
              <a:extLst>
                <a:ext uri="{FF2B5EF4-FFF2-40B4-BE49-F238E27FC236}">
                  <a16:creationId xmlns:a16="http://schemas.microsoft.com/office/drawing/2014/main" id="{FB2AA321-37E1-D148-5BC6-06E61F1AEB54}"/>
                </a:ext>
              </a:extLst>
            </p:cNvPr>
            <p:cNvSpPr/>
            <p:nvPr/>
          </p:nvSpPr>
          <p:spPr>
            <a:xfrm>
              <a:off x="2899172" y="5834303"/>
              <a:ext cx="3767940" cy="77728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95444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7" name="그림 7" descr="텍스트이(가) 표시된 사진&#10;&#10;자동 생성된 설명">
            <a:extLst>
              <a:ext uri="{FF2B5EF4-FFF2-40B4-BE49-F238E27FC236}">
                <a16:creationId xmlns:a16="http://schemas.microsoft.com/office/drawing/2014/main" id="{78294CE8-AA56-B51F-F2B6-B94E000CD428}"/>
              </a:ext>
            </a:extLst>
          </p:cNvPr>
          <p:cNvPicPr>
            <a:picLocks noChangeAspect="1"/>
          </p:cNvPicPr>
          <p:nvPr/>
        </p:nvPicPr>
        <p:blipFill>
          <a:blip r:embed="rId3"/>
          <a:stretch>
            <a:fillRect/>
          </a:stretch>
        </p:blipFill>
        <p:spPr>
          <a:xfrm>
            <a:off x="390791" y="2019878"/>
            <a:ext cx="4927032" cy="4516782"/>
          </a:xfrm>
          <a:prstGeom prst="rect">
            <a:avLst/>
          </a:prstGeom>
        </p:spPr>
      </p:pic>
      <p:sp>
        <p:nvSpPr>
          <p:cNvPr id="8" name="직사각형 7">
            <a:extLst>
              <a:ext uri="{FF2B5EF4-FFF2-40B4-BE49-F238E27FC236}">
                <a16:creationId xmlns:a16="http://schemas.microsoft.com/office/drawing/2014/main" id="{33102829-9A5F-46A4-BAD1-3DDC169C11B6}"/>
              </a:ext>
            </a:extLst>
          </p:cNvPr>
          <p:cNvSpPr/>
          <p:nvPr/>
        </p:nvSpPr>
        <p:spPr>
          <a:xfrm>
            <a:off x="954428" y="4278350"/>
            <a:ext cx="4328448" cy="16106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5" descr="텍스트이(가) 표시된 사진&#10;&#10;자동 생성된 설명">
            <a:extLst>
              <a:ext uri="{FF2B5EF4-FFF2-40B4-BE49-F238E27FC236}">
                <a16:creationId xmlns:a16="http://schemas.microsoft.com/office/drawing/2014/main" id="{0423366A-60A6-6D53-22BA-16140DA22C60}"/>
              </a:ext>
            </a:extLst>
          </p:cNvPr>
          <p:cNvPicPr>
            <a:picLocks noChangeAspect="1"/>
          </p:cNvPicPr>
          <p:nvPr/>
        </p:nvPicPr>
        <p:blipFill rotWithShape="1">
          <a:blip r:embed="rId4"/>
          <a:srcRect t="122" b="26644"/>
          <a:stretch/>
        </p:blipFill>
        <p:spPr>
          <a:xfrm>
            <a:off x="1408127" y="1582550"/>
            <a:ext cx="7596470" cy="3140792"/>
          </a:xfrm>
          <a:prstGeom prst="rect">
            <a:avLst/>
          </a:prstGeom>
          <a:ln w="28575">
            <a:solidFill>
              <a:srgbClr val="FF0000"/>
            </a:solidFill>
          </a:ln>
        </p:spPr>
      </p:pic>
    </p:spTree>
    <p:extLst>
      <p:ext uri="{BB962C8B-B14F-4D97-AF65-F5344CB8AC3E}">
        <p14:creationId xmlns:p14="http://schemas.microsoft.com/office/powerpoint/2010/main" val="3185950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28985"/>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3" name="그림 5" descr="텍스트이(가) 표시된 사진&#10;&#10;자동 생성된 설명">
            <a:extLst>
              <a:ext uri="{FF2B5EF4-FFF2-40B4-BE49-F238E27FC236}">
                <a16:creationId xmlns:a16="http://schemas.microsoft.com/office/drawing/2014/main" id="{F31F2A85-3AAF-612C-3620-8858D906DE41}"/>
              </a:ext>
            </a:extLst>
          </p:cNvPr>
          <p:cNvPicPr>
            <a:picLocks noChangeAspect="1"/>
          </p:cNvPicPr>
          <p:nvPr/>
        </p:nvPicPr>
        <p:blipFill>
          <a:blip r:embed="rId3"/>
          <a:stretch>
            <a:fillRect/>
          </a:stretch>
        </p:blipFill>
        <p:spPr>
          <a:xfrm>
            <a:off x="209490" y="2027298"/>
            <a:ext cx="8528439" cy="3542079"/>
          </a:xfrm>
          <a:prstGeom prst="rect">
            <a:avLst/>
          </a:prstGeom>
        </p:spPr>
      </p:pic>
    </p:spTree>
    <p:extLst>
      <p:ext uri="{BB962C8B-B14F-4D97-AF65-F5344CB8AC3E}">
        <p14:creationId xmlns:p14="http://schemas.microsoft.com/office/powerpoint/2010/main" val="2782593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36442" y="-2511"/>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3" name="그림 5" descr="텍스트이(가) 표시된 사진&#10;&#10;자동 생성된 설명">
            <a:extLst>
              <a:ext uri="{FF2B5EF4-FFF2-40B4-BE49-F238E27FC236}">
                <a16:creationId xmlns:a16="http://schemas.microsoft.com/office/drawing/2014/main" id="{75C7099D-F319-ADAA-52F1-C23D67BED024}"/>
              </a:ext>
            </a:extLst>
          </p:cNvPr>
          <p:cNvPicPr>
            <a:picLocks noChangeAspect="1"/>
          </p:cNvPicPr>
          <p:nvPr/>
        </p:nvPicPr>
        <p:blipFill>
          <a:blip r:embed="rId3"/>
          <a:stretch>
            <a:fillRect/>
          </a:stretch>
        </p:blipFill>
        <p:spPr>
          <a:xfrm>
            <a:off x="785256" y="1499309"/>
            <a:ext cx="3346305" cy="5059850"/>
          </a:xfrm>
          <a:prstGeom prst="rect">
            <a:avLst/>
          </a:prstGeom>
        </p:spPr>
      </p:pic>
      <p:sp>
        <p:nvSpPr>
          <p:cNvPr id="8" name="직사각형 7">
            <a:extLst>
              <a:ext uri="{FF2B5EF4-FFF2-40B4-BE49-F238E27FC236}">
                <a16:creationId xmlns:a16="http://schemas.microsoft.com/office/drawing/2014/main" id="{C9F7DF5E-8186-51C9-D7B1-3B025E3B557C}"/>
              </a:ext>
            </a:extLst>
          </p:cNvPr>
          <p:cNvSpPr/>
          <p:nvPr/>
        </p:nvSpPr>
        <p:spPr>
          <a:xfrm>
            <a:off x="839490" y="1544733"/>
            <a:ext cx="3153521" cy="12548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9" descr="텍스트, 편지이(가) 표시된 사진&#10;&#10;자동 생성된 설명">
            <a:extLst>
              <a:ext uri="{FF2B5EF4-FFF2-40B4-BE49-F238E27FC236}">
                <a16:creationId xmlns:a16="http://schemas.microsoft.com/office/drawing/2014/main" id="{4A85492A-9896-2A08-9B4B-A865FFABF321}"/>
              </a:ext>
            </a:extLst>
          </p:cNvPr>
          <p:cNvPicPr>
            <a:picLocks noChangeAspect="1"/>
          </p:cNvPicPr>
          <p:nvPr/>
        </p:nvPicPr>
        <p:blipFill>
          <a:blip r:embed="rId4"/>
          <a:stretch>
            <a:fillRect/>
          </a:stretch>
        </p:blipFill>
        <p:spPr>
          <a:xfrm>
            <a:off x="2217037" y="2220190"/>
            <a:ext cx="6829903" cy="2711352"/>
          </a:xfrm>
          <a:prstGeom prst="rect">
            <a:avLst/>
          </a:prstGeom>
          <a:ln w="28575">
            <a:solidFill>
              <a:srgbClr val="FF0000"/>
            </a:solidFill>
          </a:ln>
        </p:spPr>
      </p:pic>
    </p:spTree>
    <p:extLst>
      <p:ext uri="{BB962C8B-B14F-4D97-AF65-F5344CB8AC3E}">
        <p14:creationId xmlns:p14="http://schemas.microsoft.com/office/powerpoint/2010/main" val="702597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3" name="그림 5" descr="텍스트이(가) 표시된 사진&#10;&#10;자동 생성된 설명">
            <a:extLst>
              <a:ext uri="{FF2B5EF4-FFF2-40B4-BE49-F238E27FC236}">
                <a16:creationId xmlns:a16="http://schemas.microsoft.com/office/drawing/2014/main" id="{75C7099D-F319-ADAA-52F1-C23D67BED024}"/>
              </a:ext>
            </a:extLst>
          </p:cNvPr>
          <p:cNvPicPr>
            <a:picLocks noChangeAspect="1"/>
          </p:cNvPicPr>
          <p:nvPr/>
        </p:nvPicPr>
        <p:blipFill>
          <a:blip r:embed="rId3"/>
          <a:stretch>
            <a:fillRect/>
          </a:stretch>
        </p:blipFill>
        <p:spPr>
          <a:xfrm>
            <a:off x="304509" y="1808442"/>
            <a:ext cx="2787069" cy="4216091"/>
          </a:xfrm>
          <a:prstGeom prst="rect">
            <a:avLst/>
          </a:prstGeom>
        </p:spPr>
      </p:pic>
      <p:sp>
        <p:nvSpPr>
          <p:cNvPr id="7" name="직사각형 6">
            <a:extLst>
              <a:ext uri="{FF2B5EF4-FFF2-40B4-BE49-F238E27FC236}">
                <a16:creationId xmlns:a16="http://schemas.microsoft.com/office/drawing/2014/main" id="{52152359-74CD-CFBA-F708-83649254EC9E}"/>
              </a:ext>
            </a:extLst>
          </p:cNvPr>
          <p:cNvSpPr/>
          <p:nvPr/>
        </p:nvSpPr>
        <p:spPr>
          <a:xfrm>
            <a:off x="453127" y="2853289"/>
            <a:ext cx="2633529" cy="30799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8" descr="텍스트, 달력이(가) 표시된 사진&#10;&#10;자동 생성된 설명">
            <a:extLst>
              <a:ext uri="{FF2B5EF4-FFF2-40B4-BE49-F238E27FC236}">
                <a16:creationId xmlns:a16="http://schemas.microsoft.com/office/drawing/2014/main" id="{05A7C1DF-EC5C-74CD-0CDC-B0C9A6BE82A3}"/>
              </a:ext>
            </a:extLst>
          </p:cNvPr>
          <p:cNvPicPr>
            <a:picLocks noChangeAspect="1"/>
          </p:cNvPicPr>
          <p:nvPr/>
        </p:nvPicPr>
        <p:blipFill>
          <a:blip r:embed="rId4"/>
          <a:stretch>
            <a:fillRect/>
          </a:stretch>
        </p:blipFill>
        <p:spPr>
          <a:xfrm>
            <a:off x="3191410" y="454420"/>
            <a:ext cx="3089824" cy="4338213"/>
          </a:xfrm>
          <a:prstGeom prst="rect">
            <a:avLst/>
          </a:prstGeom>
          <a:ln w="28575">
            <a:solidFill>
              <a:srgbClr val="FF0000"/>
            </a:solidFill>
          </a:ln>
        </p:spPr>
      </p:pic>
      <p:pic>
        <p:nvPicPr>
          <p:cNvPr id="10" name="그림 5" descr="텍스트이(가) 표시된 사진&#10;&#10;자동 생성된 설명">
            <a:extLst>
              <a:ext uri="{FF2B5EF4-FFF2-40B4-BE49-F238E27FC236}">
                <a16:creationId xmlns:a16="http://schemas.microsoft.com/office/drawing/2014/main" id="{6A3D3717-A973-AF45-C798-AEFE28C9E50D}"/>
              </a:ext>
            </a:extLst>
          </p:cNvPr>
          <p:cNvPicPr>
            <a:picLocks noChangeAspect="1"/>
          </p:cNvPicPr>
          <p:nvPr/>
        </p:nvPicPr>
        <p:blipFill>
          <a:blip r:embed="rId5"/>
          <a:stretch>
            <a:fillRect/>
          </a:stretch>
        </p:blipFill>
        <p:spPr>
          <a:xfrm>
            <a:off x="1869261" y="4703216"/>
            <a:ext cx="6995925" cy="1989311"/>
          </a:xfrm>
          <a:prstGeom prst="rect">
            <a:avLst/>
          </a:prstGeom>
          <a:ln w="28575">
            <a:solidFill>
              <a:srgbClr val="FF0000"/>
            </a:solidFill>
          </a:ln>
        </p:spPr>
      </p:pic>
    </p:spTree>
    <p:extLst>
      <p:ext uri="{BB962C8B-B14F-4D97-AF65-F5344CB8AC3E}">
        <p14:creationId xmlns:p14="http://schemas.microsoft.com/office/powerpoint/2010/main" val="522157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오목 코드 분석</a:t>
            </a:r>
            <a:endParaRPr lang="en-US" altLang="ko-KR" sz="6000" b="1">
              <a:solidFill>
                <a:srgbClr val="513807"/>
              </a:solidFill>
              <a:latin typeface="Cooper Black"/>
              <a:ea typeface="HY헤드라인M"/>
            </a:endParaRPr>
          </a:p>
        </p:txBody>
      </p:sp>
      <p:pic>
        <p:nvPicPr>
          <p:cNvPr id="8" name="그림 8" descr="텍스트이(가) 표시된 사진&#10;&#10;자동 생성된 설명">
            <a:extLst>
              <a:ext uri="{FF2B5EF4-FFF2-40B4-BE49-F238E27FC236}">
                <a16:creationId xmlns:a16="http://schemas.microsoft.com/office/drawing/2014/main" id="{45DA7156-381B-312E-0120-CB90213D63B9}"/>
              </a:ext>
            </a:extLst>
          </p:cNvPr>
          <p:cNvPicPr>
            <a:picLocks noChangeAspect="1"/>
          </p:cNvPicPr>
          <p:nvPr/>
        </p:nvPicPr>
        <p:blipFill>
          <a:blip r:embed="rId5"/>
          <a:stretch>
            <a:fillRect/>
          </a:stretch>
        </p:blipFill>
        <p:spPr>
          <a:xfrm>
            <a:off x="646210" y="2207556"/>
            <a:ext cx="7774954" cy="2647222"/>
          </a:xfrm>
          <a:prstGeom prst="rect">
            <a:avLst/>
          </a:prstGeom>
        </p:spPr>
      </p:pic>
      <p:pic>
        <p:nvPicPr>
          <p:cNvPr id="3" name="비긴경우">
            <a:hlinkClick r:id="" action="ppaction://media"/>
            <a:extLst>
              <a:ext uri="{FF2B5EF4-FFF2-40B4-BE49-F238E27FC236}">
                <a16:creationId xmlns:a16="http://schemas.microsoft.com/office/drawing/2014/main" id="{9A2ECD0D-43EE-106C-F0ED-15032F467E6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20908" y="3300539"/>
            <a:ext cx="5609802" cy="3422930"/>
          </a:xfrm>
          <a:prstGeom prst="rect">
            <a:avLst/>
          </a:prstGeom>
        </p:spPr>
      </p:pic>
    </p:spTree>
    <p:extLst>
      <p:ext uri="{BB962C8B-B14F-4D97-AF65-F5344CB8AC3E}">
        <p14:creationId xmlns:p14="http://schemas.microsoft.com/office/powerpoint/2010/main" val="81806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176337" y="423380"/>
            <a:ext cx="6791326" cy="6011240"/>
            <a:chOff x="761999" y="1695450"/>
            <a:chExt cx="4993137" cy="4419600"/>
          </a:xfrm>
        </p:grpSpPr>
        <p:grpSp>
          <p:nvGrpSpPr>
            <p:cNvPr id="26" name="Group 25"/>
            <p:cNvGrpSpPr/>
            <p:nvPr/>
          </p:nvGrpSpPr>
          <p:grpSpPr>
            <a:xfrm>
              <a:off x="761999" y="1695450"/>
              <a:ext cx="4993137" cy="4419600"/>
              <a:chOff x="571500" y="361950"/>
              <a:chExt cx="4000500" cy="4991100"/>
            </a:xfrm>
          </p:grpSpPr>
          <p:cxnSp>
            <p:nvCxnSpPr>
              <p:cNvPr id="7" name="Straight Connector 6"/>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047750" y="1409701"/>
              <a:ext cx="4419598" cy="4991100"/>
              <a:chOff x="571500" y="361950"/>
              <a:chExt cx="4000500" cy="4991100"/>
            </a:xfrm>
          </p:grpSpPr>
          <p:cxnSp>
            <p:nvCxnSpPr>
              <p:cNvPr id="28" name="Straight Connector 27"/>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Picture 47"/>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0"/>
            <a:ext cx="9158514" cy="6858000"/>
          </a:xfrm>
          <a:prstGeom prst="rect">
            <a:avLst/>
          </a:prstGeom>
        </p:spPr>
      </p:pic>
      <p:sp>
        <p:nvSpPr>
          <p:cNvPr id="2" name="Oval 1"/>
          <p:cNvSpPr/>
          <p:nvPr/>
        </p:nvSpPr>
        <p:spPr>
          <a:xfrm>
            <a:off x="2243799"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6759988"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4519821"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2243799"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6759988"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4519821"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2243799"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6759988"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4519821"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p:cNvSpPr txBox="1"/>
          <p:nvPr/>
        </p:nvSpPr>
        <p:spPr>
          <a:xfrm>
            <a:off x="514260" y="2887467"/>
            <a:ext cx="8071138" cy="1200329"/>
          </a:xfrm>
          <a:prstGeom prst="rect">
            <a:avLst/>
          </a:prstGeom>
          <a:solidFill>
            <a:srgbClr val="F2C160">
              <a:alpha val="46000"/>
            </a:srgbClr>
          </a:solidFill>
        </p:spPr>
        <p:txBody>
          <a:bodyPr wrap="square" lIns="91440" tIns="45720" rIns="91440" bIns="45720" rtlCol="0" anchor="t">
            <a:spAutoFit/>
          </a:bodyPr>
          <a:lstStyle/>
          <a:p>
            <a:pPr algn="ctr"/>
            <a:r>
              <a:rPr lang="ko-KR" altLang="en-US" sz="7200">
                <a:solidFill>
                  <a:srgbClr val="513807"/>
                </a:solidFill>
                <a:latin typeface="Cooper Black"/>
                <a:ea typeface="HYHeadLine-Medium"/>
                <a:cs typeface="Calibri"/>
              </a:rPr>
              <a:t>4. 게임 실행</a:t>
            </a:r>
            <a:endParaRPr lang="en-US" altLang="ko-KR" sz="6000">
              <a:solidFill>
                <a:srgbClr val="513807"/>
              </a:solidFill>
              <a:latin typeface="Cooper Black"/>
              <a:ea typeface="HYHeadLine-Medium"/>
              <a:cs typeface="Calibri"/>
            </a:endParaRPr>
          </a:p>
        </p:txBody>
      </p:sp>
      <p:sp>
        <p:nvSpPr>
          <p:cNvPr id="4" name="Oval 38">
            <a:extLst>
              <a:ext uri="{FF2B5EF4-FFF2-40B4-BE49-F238E27FC236}">
                <a16:creationId xmlns:a16="http://schemas.microsoft.com/office/drawing/2014/main" id="{7D625D66-C219-ABE4-B06C-5141185F2FDE}"/>
              </a:ext>
            </a:extLst>
          </p:cNvPr>
          <p:cNvSpPr/>
          <p:nvPr/>
        </p:nvSpPr>
        <p:spPr>
          <a:xfrm>
            <a:off x="2039482" y="2238835"/>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30">
            <a:extLst>
              <a:ext uri="{FF2B5EF4-FFF2-40B4-BE49-F238E27FC236}">
                <a16:creationId xmlns:a16="http://schemas.microsoft.com/office/drawing/2014/main" id="{5B7AE7B0-5339-BEBF-34C3-C0832E723FAF}"/>
              </a:ext>
            </a:extLst>
          </p:cNvPr>
          <p:cNvSpPr/>
          <p:nvPr/>
        </p:nvSpPr>
        <p:spPr>
          <a:xfrm>
            <a:off x="1408500" y="2567871"/>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Oval 38">
            <a:extLst>
              <a:ext uri="{FF2B5EF4-FFF2-40B4-BE49-F238E27FC236}">
                <a16:creationId xmlns:a16="http://schemas.microsoft.com/office/drawing/2014/main" id="{BA9CB147-C69D-0FDC-93DA-51BC0237A602}"/>
              </a:ext>
            </a:extLst>
          </p:cNvPr>
          <p:cNvSpPr/>
          <p:nvPr/>
        </p:nvSpPr>
        <p:spPr>
          <a:xfrm>
            <a:off x="7451635" y="4485758"/>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30">
            <a:extLst>
              <a:ext uri="{FF2B5EF4-FFF2-40B4-BE49-F238E27FC236}">
                <a16:creationId xmlns:a16="http://schemas.microsoft.com/office/drawing/2014/main" id="{3B6BCCBF-E497-7033-EF2B-7EC28F420FA0}"/>
              </a:ext>
            </a:extLst>
          </p:cNvPr>
          <p:cNvSpPr/>
          <p:nvPr/>
        </p:nvSpPr>
        <p:spPr>
          <a:xfrm>
            <a:off x="6674115" y="5293486"/>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38">
            <a:extLst>
              <a:ext uri="{FF2B5EF4-FFF2-40B4-BE49-F238E27FC236}">
                <a16:creationId xmlns:a16="http://schemas.microsoft.com/office/drawing/2014/main" id="{0D3AC28A-2991-4FF9-E0FA-2193A324F0FD}"/>
              </a:ext>
            </a:extLst>
          </p:cNvPr>
          <p:cNvSpPr/>
          <p:nvPr/>
        </p:nvSpPr>
        <p:spPr>
          <a:xfrm>
            <a:off x="1765942" y="5570142"/>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30">
            <a:extLst>
              <a:ext uri="{FF2B5EF4-FFF2-40B4-BE49-F238E27FC236}">
                <a16:creationId xmlns:a16="http://schemas.microsoft.com/office/drawing/2014/main" id="{05DAD4CB-762E-C874-E50B-1CEFCDC769F8}"/>
              </a:ext>
            </a:extLst>
          </p:cNvPr>
          <p:cNvSpPr/>
          <p:nvPr/>
        </p:nvSpPr>
        <p:spPr>
          <a:xfrm>
            <a:off x="6674114" y="1161101"/>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82653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8043" y="1536"/>
            <a:ext cx="9158514" cy="6858000"/>
          </a:xfrm>
          <a:prstGeom prst="rect">
            <a:avLst/>
          </a:prstGeom>
        </p:spPr>
      </p:pic>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ko-KR" altLang="en-US" sz="6000" b="1">
                <a:solidFill>
                  <a:srgbClr val="513807"/>
                </a:solidFill>
                <a:latin typeface="Cooper Black"/>
                <a:ea typeface="HY헤드라인M"/>
              </a:rPr>
              <a:t>후기</a:t>
            </a:r>
            <a:endParaRPr lang="en-US" altLang="ko-KR" sz="6000" b="1">
              <a:solidFill>
                <a:srgbClr val="513807"/>
              </a:solidFill>
              <a:latin typeface="Cooper Black"/>
              <a:ea typeface="HY헤드라인M"/>
            </a:endParaRPr>
          </a:p>
        </p:txBody>
      </p:sp>
      <p:sp>
        <p:nvSpPr>
          <p:cNvPr id="15" name="말풍선: 모서리가 둥근 사각형 14">
            <a:extLst>
              <a:ext uri="{FF2B5EF4-FFF2-40B4-BE49-F238E27FC236}">
                <a16:creationId xmlns:a16="http://schemas.microsoft.com/office/drawing/2014/main" id="{DEE34E76-1035-E487-7134-76BA8D681B55}"/>
              </a:ext>
            </a:extLst>
          </p:cNvPr>
          <p:cNvSpPr/>
          <p:nvPr/>
        </p:nvSpPr>
        <p:spPr>
          <a:xfrm rot="5400000">
            <a:off x="4688813" y="-622915"/>
            <a:ext cx="778517" cy="6470927"/>
          </a:xfrm>
          <a:prstGeom prst="wedgeRoundRectCallout">
            <a:avLst/>
          </a:prstGeom>
          <a:solidFill>
            <a:srgbClr val="714E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ea typeface="맑은 고딕"/>
            </a:endParaRPr>
          </a:p>
        </p:txBody>
      </p:sp>
      <p:sp>
        <p:nvSpPr>
          <p:cNvPr id="16" name="TextBox 15">
            <a:extLst>
              <a:ext uri="{FF2B5EF4-FFF2-40B4-BE49-F238E27FC236}">
                <a16:creationId xmlns:a16="http://schemas.microsoft.com/office/drawing/2014/main" id="{9AFDBBDC-CC07-53FE-B6B2-C57A9A78E067}"/>
              </a:ext>
            </a:extLst>
          </p:cNvPr>
          <p:cNvSpPr txBox="1"/>
          <p:nvPr/>
        </p:nvSpPr>
        <p:spPr>
          <a:xfrm>
            <a:off x="1843420" y="2389253"/>
            <a:ext cx="6566643" cy="4703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sz="1200">
                <a:solidFill>
                  <a:srgbClr val="FFFFFF"/>
                </a:solidFill>
                <a:ea typeface="+mn-lt"/>
                <a:cs typeface="+mn-lt"/>
              </a:rPr>
              <a:t>코드를 짜고 제가 이해하고 말면 되는 </a:t>
            </a:r>
            <a:r>
              <a:rPr lang="ko-KR" altLang="en-US" sz="1200">
                <a:solidFill>
                  <a:srgbClr val="FFFFFF"/>
                </a:solidFill>
                <a:ea typeface="+mn-lt"/>
                <a:cs typeface="+mn-lt"/>
              </a:rPr>
              <a:t>부분이 아니라</a:t>
            </a:r>
            <a:r>
              <a:rPr lang="ko-KR" sz="1200">
                <a:solidFill>
                  <a:srgbClr val="FFFFFF"/>
                </a:solidFill>
                <a:ea typeface="+mn-lt"/>
                <a:cs typeface="+mn-lt"/>
              </a:rPr>
              <a:t> 학우분들께 이해하기 쉽도록 설명하려고</a:t>
            </a:r>
            <a:endParaRPr lang="ko-KR" sz="1200">
              <a:solidFill>
                <a:srgbClr val="FFFFFF"/>
              </a:solidFill>
              <a:ea typeface="맑은 고딕"/>
              <a:cs typeface="+mn-lt"/>
            </a:endParaRPr>
          </a:p>
          <a:p>
            <a:r>
              <a:rPr lang="ko-KR" sz="1200">
                <a:solidFill>
                  <a:srgbClr val="FFFFFF"/>
                </a:solidFill>
                <a:ea typeface="+mn-lt"/>
                <a:cs typeface="+mn-lt"/>
              </a:rPr>
              <a:t>확실히 </a:t>
            </a:r>
            <a:r>
              <a:rPr lang="ko-KR" altLang="en-US" sz="1200">
                <a:solidFill>
                  <a:srgbClr val="FFFFFF"/>
                </a:solidFill>
                <a:ea typeface="+mn-lt"/>
                <a:cs typeface="+mn-lt"/>
              </a:rPr>
              <a:t>하다 보니</a:t>
            </a:r>
            <a:r>
              <a:rPr lang="ko-KR" sz="1200">
                <a:solidFill>
                  <a:srgbClr val="FFFFFF"/>
                </a:solidFill>
                <a:ea typeface="+mn-lt"/>
                <a:cs typeface="+mn-lt"/>
              </a:rPr>
              <a:t> 덕분에 확실히 알게 된 부분이 </a:t>
            </a:r>
            <a:r>
              <a:rPr lang="ko-KR" altLang="en-US" sz="1200">
                <a:solidFill>
                  <a:srgbClr val="FFFFFF"/>
                </a:solidFill>
                <a:ea typeface="+mn-lt"/>
                <a:cs typeface="+mn-lt"/>
              </a:rPr>
              <a:t>많았다.</a:t>
            </a:r>
            <a:endParaRPr lang="ko-KR" sz="1200">
              <a:solidFill>
                <a:srgbClr val="FFFFFF"/>
              </a:solidFill>
              <a:ea typeface="맑은 고딕"/>
              <a:cs typeface="Calibri"/>
            </a:endParaRPr>
          </a:p>
        </p:txBody>
      </p:sp>
      <p:sp>
        <p:nvSpPr>
          <p:cNvPr id="17" name="TextBox 16">
            <a:extLst>
              <a:ext uri="{FF2B5EF4-FFF2-40B4-BE49-F238E27FC236}">
                <a16:creationId xmlns:a16="http://schemas.microsoft.com/office/drawing/2014/main" id="{DEF83174-BC78-CBF6-DD79-B661BF4116EA}"/>
              </a:ext>
            </a:extLst>
          </p:cNvPr>
          <p:cNvSpPr txBox="1"/>
          <p:nvPr/>
        </p:nvSpPr>
        <p:spPr>
          <a:xfrm>
            <a:off x="3200400" y="48720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a:ea typeface="맑은 고딕"/>
                <a:cs typeface="Calibri"/>
              </a:rPr>
              <a:t>.</a:t>
            </a:r>
          </a:p>
        </p:txBody>
      </p:sp>
      <p:sp>
        <p:nvSpPr>
          <p:cNvPr id="19" name="말풍선: 모서리가 둥근 사각형 18">
            <a:extLst>
              <a:ext uri="{FF2B5EF4-FFF2-40B4-BE49-F238E27FC236}">
                <a16:creationId xmlns:a16="http://schemas.microsoft.com/office/drawing/2014/main" id="{FB51519A-8D82-6E1D-ECE1-B6150EA82A08}"/>
              </a:ext>
            </a:extLst>
          </p:cNvPr>
          <p:cNvSpPr/>
          <p:nvPr/>
        </p:nvSpPr>
        <p:spPr>
          <a:xfrm rot="5400000">
            <a:off x="4684374" y="583854"/>
            <a:ext cx="735043" cy="6523278"/>
          </a:xfrm>
          <a:prstGeom prst="wedgeRoundRectCallout">
            <a:avLst/>
          </a:prstGeom>
          <a:solidFill>
            <a:srgbClr val="714E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ea typeface="맑은 고딕"/>
            </a:endParaRPr>
          </a:p>
        </p:txBody>
      </p:sp>
      <p:sp>
        <p:nvSpPr>
          <p:cNvPr id="20" name="말풍선: 모서리가 둥근 사각형 19">
            <a:extLst>
              <a:ext uri="{FF2B5EF4-FFF2-40B4-BE49-F238E27FC236}">
                <a16:creationId xmlns:a16="http://schemas.microsoft.com/office/drawing/2014/main" id="{181D9003-2E42-CF57-5E3C-51A40E26E95D}"/>
              </a:ext>
            </a:extLst>
          </p:cNvPr>
          <p:cNvSpPr/>
          <p:nvPr/>
        </p:nvSpPr>
        <p:spPr>
          <a:xfrm rot="5400000">
            <a:off x="4569339" y="1657679"/>
            <a:ext cx="970621" cy="6481235"/>
          </a:xfrm>
          <a:prstGeom prst="wedgeRoundRectCallout">
            <a:avLst/>
          </a:prstGeom>
          <a:solidFill>
            <a:srgbClr val="714E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ea typeface="맑은 고딕"/>
            </a:endParaRPr>
          </a:p>
        </p:txBody>
      </p:sp>
      <p:sp>
        <p:nvSpPr>
          <p:cNvPr id="21" name="말풍선: 모서리가 둥근 사각형 20">
            <a:extLst>
              <a:ext uri="{FF2B5EF4-FFF2-40B4-BE49-F238E27FC236}">
                <a16:creationId xmlns:a16="http://schemas.microsoft.com/office/drawing/2014/main" id="{8572695D-2E75-F771-1652-3AC94A2CCC33}"/>
              </a:ext>
            </a:extLst>
          </p:cNvPr>
          <p:cNvSpPr/>
          <p:nvPr/>
        </p:nvSpPr>
        <p:spPr>
          <a:xfrm rot="5400000">
            <a:off x="4661028" y="2686687"/>
            <a:ext cx="778516" cy="6524859"/>
          </a:xfrm>
          <a:prstGeom prst="wedgeRoundRectCallout">
            <a:avLst/>
          </a:prstGeom>
          <a:solidFill>
            <a:srgbClr val="714E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ea typeface="맑은 고딕"/>
            </a:endParaRPr>
          </a:p>
        </p:txBody>
      </p:sp>
      <p:sp>
        <p:nvSpPr>
          <p:cNvPr id="22" name="TextBox 21">
            <a:extLst>
              <a:ext uri="{FF2B5EF4-FFF2-40B4-BE49-F238E27FC236}">
                <a16:creationId xmlns:a16="http://schemas.microsoft.com/office/drawing/2014/main" id="{DD343A47-6E68-DE58-A427-E2F0913A260B}"/>
              </a:ext>
            </a:extLst>
          </p:cNvPr>
          <p:cNvSpPr txBox="1"/>
          <p:nvPr/>
        </p:nvSpPr>
        <p:spPr>
          <a:xfrm>
            <a:off x="1994971" y="3545081"/>
            <a:ext cx="6268798"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100">
                <a:solidFill>
                  <a:srgbClr val="FFFFFF"/>
                </a:solidFill>
                <a:ea typeface="+mn-lt"/>
                <a:cs typeface="+mn-lt"/>
              </a:rPr>
              <a:t>코드수정을 하며</a:t>
            </a:r>
            <a:r>
              <a:rPr lang="ko-KR" sz="1100">
                <a:solidFill>
                  <a:srgbClr val="FFFFFF"/>
                </a:solidFill>
                <a:ea typeface="+mn-lt"/>
                <a:cs typeface="+mn-lt"/>
              </a:rPr>
              <a:t> 오류도 나고 해결이 쉽지 않은 적도 있었다.</a:t>
            </a:r>
            <a:endParaRPr lang="ko-KR" sz="1100">
              <a:solidFill>
                <a:srgbClr val="FFFFFF"/>
              </a:solidFill>
            </a:endParaRPr>
          </a:p>
          <a:p>
            <a:r>
              <a:rPr lang="ko-KR" sz="1100">
                <a:solidFill>
                  <a:srgbClr val="FFFFFF"/>
                </a:solidFill>
                <a:ea typeface="+mn-lt"/>
                <a:cs typeface="+mn-lt"/>
              </a:rPr>
              <a:t>하지만 조원들과 생각을 공유하며 오류를 해결하고,</a:t>
            </a:r>
            <a:endParaRPr lang="ko-KR" sz="1100">
              <a:solidFill>
                <a:srgbClr val="FFFFFF"/>
              </a:solidFill>
            </a:endParaRPr>
          </a:p>
          <a:p>
            <a:r>
              <a:rPr lang="ko-KR" sz="1100">
                <a:solidFill>
                  <a:srgbClr val="FFFFFF"/>
                </a:solidFill>
                <a:ea typeface="+mn-lt"/>
                <a:cs typeface="+mn-lt"/>
              </a:rPr>
              <a:t>또 다른 조원이 어려워하는 부분을 설명해주며 나 역시도 공부가 되고 도움이 되었다.</a:t>
            </a:r>
            <a:endParaRPr lang="ko-KR" sz="1100">
              <a:solidFill>
                <a:srgbClr val="FFFFFF"/>
              </a:solidFill>
            </a:endParaRPr>
          </a:p>
        </p:txBody>
      </p:sp>
      <p:sp>
        <p:nvSpPr>
          <p:cNvPr id="23" name="TextBox 22">
            <a:extLst>
              <a:ext uri="{FF2B5EF4-FFF2-40B4-BE49-F238E27FC236}">
                <a16:creationId xmlns:a16="http://schemas.microsoft.com/office/drawing/2014/main" id="{7C58B93F-8E6C-3D8F-4C59-CC6FB1F474D2}"/>
              </a:ext>
            </a:extLst>
          </p:cNvPr>
          <p:cNvSpPr txBox="1"/>
          <p:nvPr/>
        </p:nvSpPr>
        <p:spPr>
          <a:xfrm>
            <a:off x="2084775" y="4534168"/>
            <a:ext cx="55989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sz="1200">
                <a:solidFill>
                  <a:srgbClr val="FFFFFF"/>
                </a:solidFill>
                <a:ea typeface="+mn-lt"/>
                <a:cs typeface="+mn-lt"/>
              </a:rPr>
              <a:t>코드 오류가 </a:t>
            </a:r>
            <a:r>
              <a:rPr lang="ko-KR" altLang="en-US" sz="1200">
                <a:solidFill>
                  <a:srgbClr val="FFFFFF"/>
                </a:solidFill>
                <a:ea typeface="+mn-lt"/>
                <a:cs typeface="+mn-lt"/>
              </a:rPr>
              <a:t>났을 때</a:t>
            </a:r>
            <a:r>
              <a:rPr lang="ko-KR" sz="1200">
                <a:solidFill>
                  <a:srgbClr val="FFFFFF"/>
                </a:solidFill>
                <a:ea typeface="+mn-lt"/>
                <a:cs typeface="+mn-lt"/>
              </a:rPr>
              <a:t> 해결하는데 시간도 오래 걸리고 문제 원인도 </a:t>
            </a:r>
            <a:r>
              <a:rPr lang="ko-KR" sz="1200" err="1">
                <a:solidFill>
                  <a:srgbClr val="FFFFFF"/>
                </a:solidFill>
                <a:ea typeface="+mn-lt"/>
                <a:cs typeface="+mn-lt"/>
              </a:rPr>
              <a:t>모르겠어서</a:t>
            </a:r>
            <a:endParaRPr lang="ko-KR" sz="1200" err="1">
              <a:solidFill>
                <a:srgbClr val="FFFFFF"/>
              </a:solidFill>
              <a:ea typeface="맑은 고딕"/>
              <a:cs typeface="+mn-lt"/>
            </a:endParaRPr>
          </a:p>
          <a:p>
            <a:r>
              <a:rPr lang="ko-KR" sz="1200">
                <a:solidFill>
                  <a:srgbClr val="FFFFFF"/>
                </a:solidFill>
                <a:ea typeface="+mn-lt"/>
                <a:cs typeface="+mn-lt"/>
              </a:rPr>
              <a:t>어려움이 </a:t>
            </a:r>
            <a:r>
              <a:rPr lang="ko-KR" altLang="en-US" sz="1200">
                <a:solidFill>
                  <a:srgbClr val="FFFFFF"/>
                </a:solidFill>
                <a:ea typeface="+mn-lt"/>
                <a:cs typeface="+mn-lt"/>
              </a:rPr>
              <a:t>있었지만</a:t>
            </a:r>
            <a:r>
              <a:rPr lang="ko-KR" sz="1200">
                <a:solidFill>
                  <a:srgbClr val="FFFFFF"/>
                </a:solidFill>
                <a:ea typeface="+mn-lt"/>
                <a:cs typeface="+mn-lt"/>
              </a:rPr>
              <a:t> 조원들과 질의응답 시간을 가지면서 </a:t>
            </a:r>
            <a:r>
              <a:rPr lang="ko-KR" altLang="en-US" sz="1200">
                <a:solidFill>
                  <a:srgbClr val="FFFFFF"/>
                </a:solidFill>
                <a:ea typeface="+mn-lt"/>
                <a:cs typeface="+mn-lt"/>
              </a:rPr>
              <a:t>코드</a:t>
            </a:r>
            <a:r>
              <a:rPr lang="ko-KR" sz="1200">
                <a:solidFill>
                  <a:srgbClr val="FFFFFF"/>
                </a:solidFill>
                <a:ea typeface="+mn-lt"/>
                <a:cs typeface="+mn-lt"/>
              </a:rPr>
              <a:t> 문법 내용들을 더 잘 </a:t>
            </a:r>
            <a:r>
              <a:rPr lang="ko-KR" altLang="en-US" sz="1200">
                <a:solidFill>
                  <a:srgbClr val="FFFFFF"/>
                </a:solidFill>
                <a:ea typeface="+mn-lt"/>
                <a:cs typeface="+mn-lt"/>
              </a:rPr>
              <a:t>이해할 수</a:t>
            </a:r>
            <a:r>
              <a:rPr lang="ko-KR" sz="1200">
                <a:solidFill>
                  <a:srgbClr val="FFFFFF"/>
                </a:solidFill>
                <a:ea typeface="+mn-lt"/>
                <a:cs typeface="+mn-lt"/>
              </a:rPr>
              <a:t> 있었던 것</a:t>
            </a:r>
            <a:r>
              <a:rPr lang="ko-KR" altLang="en-US" sz="1200">
                <a:solidFill>
                  <a:srgbClr val="FFFFFF"/>
                </a:solidFill>
                <a:ea typeface="+mn-lt"/>
                <a:cs typeface="+mn-lt"/>
              </a:rPr>
              <a:t> 같다</a:t>
            </a:r>
            <a:r>
              <a:rPr lang="en-US" altLang="ko-KR" sz="1200">
                <a:solidFill>
                  <a:srgbClr val="FFFFFF"/>
                </a:solidFill>
                <a:ea typeface="+mn-lt"/>
                <a:cs typeface="+mn-lt"/>
              </a:rPr>
              <a:t>.</a:t>
            </a:r>
            <a:endParaRPr lang="ko-KR" altLang="en-US" sz="1200">
              <a:solidFill>
                <a:srgbClr val="FFFFFF"/>
              </a:solidFill>
              <a:ea typeface="맑은 고딕"/>
              <a:cs typeface="Calibri"/>
            </a:endParaRPr>
          </a:p>
        </p:txBody>
      </p:sp>
      <p:sp>
        <p:nvSpPr>
          <p:cNvPr id="25" name="Donut 42">
            <a:extLst>
              <a:ext uri="{FF2B5EF4-FFF2-40B4-BE49-F238E27FC236}">
                <a16:creationId xmlns:a16="http://schemas.microsoft.com/office/drawing/2014/main" id="{5A0598B5-5ED3-16C4-7F2B-1F0305364EED}"/>
              </a:ext>
            </a:extLst>
          </p:cNvPr>
          <p:cNvSpPr/>
          <p:nvPr/>
        </p:nvSpPr>
        <p:spPr>
          <a:xfrm>
            <a:off x="123302" y="2143996"/>
            <a:ext cx="715809" cy="715809"/>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7" name="Oval 43">
            <a:extLst>
              <a:ext uri="{FF2B5EF4-FFF2-40B4-BE49-F238E27FC236}">
                <a16:creationId xmlns:a16="http://schemas.microsoft.com/office/drawing/2014/main" id="{A9A34AA6-E771-A084-4A09-BEDFC48B2DE1}"/>
              </a:ext>
            </a:extLst>
          </p:cNvPr>
          <p:cNvSpPr/>
          <p:nvPr/>
        </p:nvSpPr>
        <p:spPr>
          <a:xfrm>
            <a:off x="177026" y="2197719"/>
            <a:ext cx="608360" cy="608360"/>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Donut 42">
            <a:extLst>
              <a:ext uri="{FF2B5EF4-FFF2-40B4-BE49-F238E27FC236}">
                <a16:creationId xmlns:a16="http://schemas.microsoft.com/office/drawing/2014/main" id="{551361BC-DC49-D6F0-C4D5-26712350EA95}"/>
              </a:ext>
            </a:extLst>
          </p:cNvPr>
          <p:cNvSpPr/>
          <p:nvPr/>
        </p:nvSpPr>
        <p:spPr>
          <a:xfrm>
            <a:off x="120085" y="3319334"/>
            <a:ext cx="715809" cy="715809"/>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Oval 43">
            <a:extLst>
              <a:ext uri="{FF2B5EF4-FFF2-40B4-BE49-F238E27FC236}">
                <a16:creationId xmlns:a16="http://schemas.microsoft.com/office/drawing/2014/main" id="{DA6EF529-C9D8-B0A5-9504-F9E5C5DDE90B}"/>
              </a:ext>
            </a:extLst>
          </p:cNvPr>
          <p:cNvSpPr/>
          <p:nvPr/>
        </p:nvSpPr>
        <p:spPr>
          <a:xfrm>
            <a:off x="173809" y="3373057"/>
            <a:ext cx="608360" cy="608360"/>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Donut 42">
            <a:extLst>
              <a:ext uri="{FF2B5EF4-FFF2-40B4-BE49-F238E27FC236}">
                <a16:creationId xmlns:a16="http://schemas.microsoft.com/office/drawing/2014/main" id="{B5AA4498-0E9E-B53E-A5C4-2B58A4723777}"/>
              </a:ext>
            </a:extLst>
          </p:cNvPr>
          <p:cNvSpPr/>
          <p:nvPr/>
        </p:nvSpPr>
        <p:spPr>
          <a:xfrm>
            <a:off x="180343" y="4426506"/>
            <a:ext cx="715809" cy="715809"/>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Oval 43">
            <a:extLst>
              <a:ext uri="{FF2B5EF4-FFF2-40B4-BE49-F238E27FC236}">
                <a16:creationId xmlns:a16="http://schemas.microsoft.com/office/drawing/2014/main" id="{71733A2A-2716-AE1A-00C9-77B9EEAF387D}"/>
              </a:ext>
            </a:extLst>
          </p:cNvPr>
          <p:cNvSpPr/>
          <p:nvPr/>
        </p:nvSpPr>
        <p:spPr>
          <a:xfrm>
            <a:off x="225341" y="4480229"/>
            <a:ext cx="608360" cy="608360"/>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Donut 42">
            <a:extLst>
              <a:ext uri="{FF2B5EF4-FFF2-40B4-BE49-F238E27FC236}">
                <a16:creationId xmlns:a16="http://schemas.microsoft.com/office/drawing/2014/main" id="{1930D798-BBD1-866F-ED4C-3E5A9DA6AB14}"/>
              </a:ext>
            </a:extLst>
          </p:cNvPr>
          <p:cNvSpPr/>
          <p:nvPr/>
        </p:nvSpPr>
        <p:spPr>
          <a:xfrm>
            <a:off x="188305" y="5622566"/>
            <a:ext cx="715809" cy="715809"/>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2" name="Oval 43">
            <a:extLst>
              <a:ext uri="{FF2B5EF4-FFF2-40B4-BE49-F238E27FC236}">
                <a16:creationId xmlns:a16="http://schemas.microsoft.com/office/drawing/2014/main" id="{DDAF47BA-D227-E293-BD94-AEBECA1E1EF6}"/>
              </a:ext>
            </a:extLst>
          </p:cNvPr>
          <p:cNvSpPr/>
          <p:nvPr/>
        </p:nvSpPr>
        <p:spPr>
          <a:xfrm>
            <a:off x="249173" y="5669147"/>
            <a:ext cx="608360" cy="608360"/>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a:extLst>
              <a:ext uri="{FF2B5EF4-FFF2-40B4-BE49-F238E27FC236}">
                <a16:creationId xmlns:a16="http://schemas.microsoft.com/office/drawing/2014/main" id="{9EC2D087-6430-C7FB-4376-A520A19C432E}"/>
              </a:ext>
            </a:extLst>
          </p:cNvPr>
          <p:cNvSpPr txBox="1"/>
          <p:nvPr/>
        </p:nvSpPr>
        <p:spPr>
          <a:xfrm>
            <a:off x="1814663" y="5707678"/>
            <a:ext cx="657403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200">
                <a:solidFill>
                  <a:srgbClr val="FFFFFF"/>
                </a:solidFill>
                <a:ea typeface="맑은 고딕"/>
                <a:cs typeface="Calibri"/>
              </a:rPr>
              <a:t>프로젝트를 진행하면서 배우지 않았던 새로운 함수들을 많이 접해볼 수 있었던 것 같다. </a:t>
            </a:r>
            <a:endParaRPr lang="ko-KR"/>
          </a:p>
          <a:p>
            <a:r>
              <a:rPr lang="ko-KR" altLang="en-US" sz="1200">
                <a:solidFill>
                  <a:srgbClr val="FFFFFF"/>
                </a:solidFill>
                <a:ea typeface="맑은 고딕"/>
                <a:cs typeface="Calibri"/>
              </a:rPr>
              <a:t>특히 소리나 콘솔의 색상 등을 바꿀 수 있도록 하는 기능을 가진 함수들을 접해 볼 수 있어 좋았다. </a:t>
            </a:r>
            <a:endParaRPr lang="ko-KR"/>
          </a:p>
        </p:txBody>
      </p:sp>
      <p:sp>
        <p:nvSpPr>
          <p:cNvPr id="64" name="TextBox 63">
            <a:extLst>
              <a:ext uri="{FF2B5EF4-FFF2-40B4-BE49-F238E27FC236}">
                <a16:creationId xmlns:a16="http://schemas.microsoft.com/office/drawing/2014/main" id="{B99003B6-D58B-CFBA-F489-72EFF9C52F44}"/>
              </a:ext>
            </a:extLst>
          </p:cNvPr>
          <p:cNvSpPr txBox="1"/>
          <p:nvPr/>
        </p:nvSpPr>
        <p:spPr>
          <a:xfrm>
            <a:off x="174504" y="2386340"/>
            <a:ext cx="846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b="1">
                <a:solidFill>
                  <a:srgbClr val="714E09"/>
                </a:solidFill>
                <a:ea typeface="맑은 고딕"/>
                <a:cs typeface="Calibri"/>
              </a:rPr>
              <a:t>정현</a:t>
            </a:r>
          </a:p>
        </p:txBody>
      </p:sp>
      <p:sp>
        <p:nvSpPr>
          <p:cNvPr id="73" name="TextBox 72">
            <a:extLst>
              <a:ext uri="{FF2B5EF4-FFF2-40B4-BE49-F238E27FC236}">
                <a16:creationId xmlns:a16="http://schemas.microsoft.com/office/drawing/2014/main" id="{FDE58B27-5683-0944-BB41-FCE948A58997}"/>
              </a:ext>
            </a:extLst>
          </p:cNvPr>
          <p:cNvSpPr txBox="1"/>
          <p:nvPr/>
        </p:nvSpPr>
        <p:spPr>
          <a:xfrm>
            <a:off x="170141" y="3524978"/>
            <a:ext cx="8092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solidFill>
                  <a:srgbClr val="714E09"/>
                </a:solidFill>
                <a:ea typeface="맑은 고딕"/>
                <a:cs typeface="Calibri"/>
              </a:rPr>
              <a:t>현진 </a:t>
            </a:r>
          </a:p>
        </p:txBody>
      </p:sp>
      <p:sp>
        <p:nvSpPr>
          <p:cNvPr id="74" name="TextBox 73">
            <a:extLst>
              <a:ext uri="{FF2B5EF4-FFF2-40B4-BE49-F238E27FC236}">
                <a16:creationId xmlns:a16="http://schemas.microsoft.com/office/drawing/2014/main" id="{37FFF0AA-2344-A374-D410-12B0812D9793}"/>
              </a:ext>
            </a:extLst>
          </p:cNvPr>
          <p:cNvSpPr txBox="1"/>
          <p:nvPr/>
        </p:nvSpPr>
        <p:spPr>
          <a:xfrm>
            <a:off x="226854" y="4652707"/>
            <a:ext cx="935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solidFill>
                  <a:srgbClr val="714E09"/>
                </a:solidFill>
                <a:ea typeface="맑은 고딕"/>
                <a:cs typeface="Calibri"/>
              </a:rPr>
              <a:t>정윤 </a:t>
            </a:r>
          </a:p>
        </p:txBody>
      </p:sp>
      <p:sp>
        <p:nvSpPr>
          <p:cNvPr id="75" name="TextBox 74">
            <a:extLst>
              <a:ext uri="{FF2B5EF4-FFF2-40B4-BE49-F238E27FC236}">
                <a16:creationId xmlns:a16="http://schemas.microsoft.com/office/drawing/2014/main" id="{0C614089-14B3-2482-469B-E21D3CB78FD9}"/>
              </a:ext>
            </a:extLst>
          </p:cNvPr>
          <p:cNvSpPr txBox="1"/>
          <p:nvPr/>
        </p:nvSpPr>
        <p:spPr>
          <a:xfrm>
            <a:off x="233399" y="5795707"/>
            <a:ext cx="828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solidFill>
                  <a:srgbClr val="714E09"/>
                </a:solidFill>
                <a:ea typeface="맑은 고딕"/>
                <a:cs typeface="Calibri"/>
              </a:rPr>
              <a:t>지영 </a:t>
            </a:r>
          </a:p>
        </p:txBody>
      </p:sp>
    </p:spTree>
    <p:extLst>
      <p:ext uri="{BB962C8B-B14F-4D97-AF65-F5344CB8AC3E}">
        <p14:creationId xmlns:p14="http://schemas.microsoft.com/office/powerpoint/2010/main" val="2606252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TextBox 144"/>
          <p:cNvSpPr txBox="1"/>
          <p:nvPr/>
        </p:nvSpPr>
        <p:spPr>
          <a:xfrm>
            <a:off x="1983087" y="2474423"/>
            <a:ext cx="5763395" cy="1323439"/>
          </a:xfrm>
          <a:prstGeom prst="rect">
            <a:avLst/>
          </a:prstGeom>
          <a:noFill/>
        </p:spPr>
        <p:txBody>
          <a:bodyPr wrap="square" rtlCol="0">
            <a:spAutoFit/>
          </a:bodyPr>
          <a:lstStyle/>
          <a:p>
            <a:r>
              <a:rPr lang="ko-KR" altLang="en-US" sz="8000">
                <a:solidFill>
                  <a:srgbClr val="513807"/>
                </a:solidFill>
                <a:latin typeface="나눔고딕 ExtraBold" panose="020D0904000000000000" pitchFamily="50" charset="-127"/>
                <a:ea typeface="나눔고딕 ExtraBold" panose="020D0904000000000000" pitchFamily="50" charset="-127"/>
              </a:rPr>
              <a:t>감사합니다</a:t>
            </a:r>
            <a:r>
              <a:rPr lang="en-US" altLang="ko-KR" sz="8000">
                <a:solidFill>
                  <a:srgbClr val="513807"/>
                </a:solidFill>
                <a:latin typeface="나눔고딕 ExtraBold" panose="020D0904000000000000" pitchFamily="50" charset="-127"/>
                <a:ea typeface="나눔고딕 ExtraBold" panose="020D0904000000000000" pitchFamily="50" charset="-127"/>
              </a:rPr>
              <a:t>.</a:t>
            </a:r>
          </a:p>
        </p:txBody>
      </p:sp>
      <p:pic>
        <p:nvPicPr>
          <p:cNvPr id="48" name="Picture 47"/>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4024" y="42073"/>
            <a:ext cx="9158514" cy="6858000"/>
          </a:xfrm>
          <a:prstGeom prst="rect">
            <a:avLst/>
          </a:prstGeom>
        </p:spPr>
      </p:pic>
    </p:spTree>
    <p:extLst>
      <p:ext uri="{BB962C8B-B14F-4D97-AF65-F5344CB8AC3E}">
        <p14:creationId xmlns:p14="http://schemas.microsoft.com/office/powerpoint/2010/main" val="3385524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176337" y="423380"/>
            <a:ext cx="6791326" cy="6011240"/>
            <a:chOff x="761999" y="1695450"/>
            <a:chExt cx="4993137" cy="4419600"/>
          </a:xfrm>
        </p:grpSpPr>
        <p:grpSp>
          <p:nvGrpSpPr>
            <p:cNvPr id="26" name="Group 25"/>
            <p:cNvGrpSpPr/>
            <p:nvPr/>
          </p:nvGrpSpPr>
          <p:grpSpPr>
            <a:xfrm>
              <a:off x="761999" y="1695450"/>
              <a:ext cx="4993137" cy="4419600"/>
              <a:chOff x="571500" y="361950"/>
              <a:chExt cx="4000500" cy="4991100"/>
            </a:xfrm>
          </p:grpSpPr>
          <p:cxnSp>
            <p:nvCxnSpPr>
              <p:cNvPr id="7" name="Straight Connector 6"/>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047750" y="1409701"/>
              <a:ext cx="4419598" cy="4991100"/>
              <a:chOff x="571500" y="361950"/>
              <a:chExt cx="4000500" cy="4991100"/>
            </a:xfrm>
          </p:grpSpPr>
          <p:cxnSp>
            <p:nvCxnSpPr>
              <p:cNvPr id="28" name="Straight Connector 27"/>
              <p:cNvCxnSpPr/>
              <p:nvPr/>
            </p:nvCxnSpPr>
            <p:spPr>
              <a:xfrm>
                <a:off x="571500" y="3619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1500" y="63923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1500" y="91651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 y="119379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 y="147108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1500" y="174836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1500" y="202564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71500" y="230293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 y="2580214"/>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71500" y="2857497"/>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71500" y="313478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1500" y="3412063"/>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1500" y="3689346"/>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1500" y="3966629"/>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500" y="4243912"/>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1500" y="4521195"/>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500" y="4798478"/>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1500" y="5353050"/>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1500" y="5075761"/>
                <a:ext cx="4000500" cy="0"/>
              </a:xfrm>
              <a:prstGeom prst="line">
                <a:avLst/>
              </a:prstGeom>
              <a:ln w="3175">
                <a:solidFill>
                  <a:srgbClr val="714E09"/>
                </a:solidFill>
              </a:ln>
            </p:spPr>
            <p:style>
              <a:lnRef idx="1">
                <a:schemeClr val="accent1"/>
              </a:lnRef>
              <a:fillRef idx="0">
                <a:schemeClr val="accent1"/>
              </a:fillRef>
              <a:effectRef idx="0">
                <a:schemeClr val="accent1"/>
              </a:effectRef>
              <a:fontRef idx="minor">
                <a:schemeClr val="tx1"/>
              </a:fontRef>
            </p:style>
          </p:cxnSp>
        </p:grpSp>
      </p:grpSp>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Picture 47"/>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0" y="0"/>
            <a:ext cx="9158514" cy="6858000"/>
          </a:xfrm>
          <a:prstGeom prst="rect">
            <a:avLst/>
          </a:prstGeom>
        </p:spPr>
      </p:pic>
      <p:sp>
        <p:nvSpPr>
          <p:cNvPr id="2" name="Oval 1"/>
          <p:cNvSpPr/>
          <p:nvPr/>
        </p:nvSpPr>
        <p:spPr>
          <a:xfrm>
            <a:off x="2243799"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6759988"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4519821" y="1361751"/>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2243799"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6759988"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4519821" y="3370024"/>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2243799"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6759988"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4519821" y="5373768"/>
            <a:ext cx="117931" cy="117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p:cNvSpPr txBox="1"/>
          <p:nvPr/>
        </p:nvSpPr>
        <p:spPr>
          <a:xfrm>
            <a:off x="445875" y="2770237"/>
            <a:ext cx="8080907" cy="1200329"/>
          </a:xfrm>
          <a:prstGeom prst="rect">
            <a:avLst/>
          </a:prstGeom>
          <a:solidFill>
            <a:srgbClr val="F2C160">
              <a:alpha val="46000"/>
            </a:srgbClr>
          </a:solidFill>
        </p:spPr>
        <p:txBody>
          <a:bodyPr wrap="square" lIns="91440" tIns="45720" rIns="91440" bIns="45720" rtlCol="0" anchor="t">
            <a:spAutoFit/>
          </a:bodyPr>
          <a:lstStyle/>
          <a:p>
            <a:pPr algn="ctr"/>
            <a:r>
              <a:rPr lang="ko-KR" altLang="en-US" sz="7200">
                <a:solidFill>
                  <a:srgbClr val="513807"/>
                </a:solidFill>
                <a:latin typeface="Cooper Black"/>
                <a:ea typeface="나눔고딕 ExtraBold"/>
              </a:rPr>
              <a:t>2. </a:t>
            </a:r>
            <a:r>
              <a:rPr lang="en-US" altLang="ko-KR" sz="6000">
                <a:solidFill>
                  <a:srgbClr val="513807"/>
                </a:solidFill>
                <a:latin typeface="Cooper Black"/>
                <a:ea typeface="+mn-lt"/>
              </a:rPr>
              <a:t>Tic-tac-toe (3*3)</a:t>
            </a:r>
            <a:endParaRPr lang="ko-KR" altLang="en-US" sz="7200">
              <a:solidFill>
                <a:srgbClr val="513807"/>
              </a:solidFill>
              <a:latin typeface="Cooper Black"/>
              <a:ea typeface="나눔고딕 ExtraBold"/>
            </a:endParaRPr>
          </a:p>
        </p:txBody>
      </p:sp>
      <p:sp>
        <p:nvSpPr>
          <p:cNvPr id="4" name="Oval 38">
            <a:extLst>
              <a:ext uri="{FF2B5EF4-FFF2-40B4-BE49-F238E27FC236}">
                <a16:creationId xmlns:a16="http://schemas.microsoft.com/office/drawing/2014/main" id="{7D625D66-C219-ABE4-B06C-5141185F2FDE}"/>
              </a:ext>
            </a:extLst>
          </p:cNvPr>
          <p:cNvSpPr/>
          <p:nvPr/>
        </p:nvSpPr>
        <p:spPr>
          <a:xfrm>
            <a:off x="2039482" y="2238835"/>
            <a:ext cx="404555" cy="404555"/>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30">
            <a:extLst>
              <a:ext uri="{FF2B5EF4-FFF2-40B4-BE49-F238E27FC236}">
                <a16:creationId xmlns:a16="http://schemas.microsoft.com/office/drawing/2014/main" id="{5B7AE7B0-5339-BEBF-34C3-C0832E723FAF}"/>
              </a:ext>
            </a:extLst>
          </p:cNvPr>
          <p:cNvSpPr/>
          <p:nvPr/>
        </p:nvSpPr>
        <p:spPr>
          <a:xfrm>
            <a:off x="1408500" y="2567871"/>
            <a:ext cx="404555" cy="404555"/>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1401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23963" y="10260"/>
            <a:ext cx="9158514" cy="6858000"/>
          </a:xfrm>
          <a:prstGeom prst="rect">
            <a:avLst/>
          </a:prstGeom>
        </p:spPr>
      </p:pic>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Tic-tac-toe </a:t>
            </a:r>
            <a:r>
              <a:rPr lang="en-US" altLang="ko-KR" sz="6000" dirty="0" err="1">
                <a:solidFill>
                  <a:srgbClr val="513807"/>
                </a:solidFill>
                <a:latin typeface="Cooper Black"/>
                <a:ea typeface="HY헤드라인M"/>
              </a:rPr>
              <a:t>전체</a:t>
            </a:r>
            <a:r>
              <a:rPr lang="en-US" altLang="ko-KR" sz="6000" dirty="0">
                <a:solidFill>
                  <a:srgbClr val="513807"/>
                </a:solidFill>
                <a:latin typeface="Cooper Black"/>
                <a:ea typeface="HY헤드라인M"/>
              </a:rPr>
              <a:t> </a:t>
            </a:r>
            <a:r>
              <a:rPr lang="en-US" altLang="ko-KR" sz="6000" dirty="0" err="1">
                <a:solidFill>
                  <a:srgbClr val="513807"/>
                </a:solidFill>
                <a:latin typeface="Cooper Black"/>
                <a:ea typeface="HY헤드라인M"/>
              </a:rPr>
              <a:t>코드</a:t>
            </a:r>
            <a:endParaRPr lang="en-US" altLang="ko-KR" sz="6000" dirty="0" err="1">
              <a:solidFill>
                <a:srgbClr val="513807"/>
              </a:solidFill>
              <a:latin typeface="Cooper Black" panose="0208090404030B020404" pitchFamily="18" charset="0"/>
              <a:ea typeface="HY헤드라인M" panose="02030600000101010101" pitchFamily="18" charset="-127"/>
            </a:endParaRPr>
          </a:p>
        </p:txBody>
      </p:sp>
      <p:pic>
        <p:nvPicPr>
          <p:cNvPr id="7" name="그림 6">
            <a:extLst>
              <a:ext uri="{FF2B5EF4-FFF2-40B4-BE49-F238E27FC236}">
                <a16:creationId xmlns:a16="http://schemas.microsoft.com/office/drawing/2014/main" id="{8446EA7E-D054-6645-E314-E10EDC8360FC}"/>
              </a:ext>
            </a:extLst>
          </p:cNvPr>
          <p:cNvPicPr>
            <a:picLocks noChangeAspect="1"/>
          </p:cNvPicPr>
          <p:nvPr/>
        </p:nvPicPr>
        <p:blipFill>
          <a:blip r:embed="rId3"/>
          <a:stretch>
            <a:fillRect/>
          </a:stretch>
        </p:blipFill>
        <p:spPr>
          <a:xfrm>
            <a:off x="2208837" y="1725243"/>
            <a:ext cx="4225348" cy="4929572"/>
          </a:xfrm>
          <a:prstGeom prst="rect">
            <a:avLst/>
          </a:prstGeom>
        </p:spPr>
      </p:pic>
    </p:spTree>
    <p:extLst>
      <p:ext uri="{BB962C8B-B14F-4D97-AF65-F5344CB8AC3E}">
        <p14:creationId xmlns:p14="http://schemas.microsoft.com/office/powerpoint/2010/main" val="4165715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그룹 49">
            <a:extLst>
              <a:ext uri="{FF2B5EF4-FFF2-40B4-BE49-F238E27FC236}">
                <a16:creationId xmlns:a16="http://schemas.microsoft.com/office/drawing/2014/main" id="{6D2FE275-0E3C-BE21-3219-07798F71A078}"/>
              </a:ext>
            </a:extLst>
          </p:cNvPr>
          <p:cNvGrpSpPr/>
          <p:nvPr/>
        </p:nvGrpSpPr>
        <p:grpSpPr>
          <a:xfrm>
            <a:off x="7144001" y="5200069"/>
            <a:ext cx="1786580" cy="1574746"/>
            <a:chOff x="7144001" y="5200069"/>
            <a:chExt cx="1786580" cy="1574746"/>
          </a:xfrm>
        </p:grpSpPr>
        <p:grpSp>
          <p:nvGrpSpPr>
            <p:cNvPr id="26" name="Group 98">
              <a:extLst>
                <a:ext uri="{FF2B5EF4-FFF2-40B4-BE49-F238E27FC236}">
                  <a16:creationId xmlns:a16="http://schemas.microsoft.com/office/drawing/2014/main" id="{CBB60C42-0E3D-1A7E-D69D-2D44BD070C90}"/>
                </a:ext>
              </a:extLst>
            </p:cNvPr>
            <p:cNvGrpSpPr/>
            <p:nvPr/>
          </p:nvGrpSpPr>
          <p:grpSpPr>
            <a:xfrm>
              <a:off x="8074982" y="5200069"/>
              <a:ext cx="779195" cy="779195"/>
              <a:chOff x="1466850" y="4829311"/>
              <a:chExt cx="990669" cy="990669"/>
            </a:xfrm>
          </p:grpSpPr>
          <p:grpSp>
            <p:nvGrpSpPr>
              <p:cNvPr id="9" name="Group 99">
                <a:extLst>
                  <a:ext uri="{FF2B5EF4-FFF2-40B4-BE49-F238E27FC236}">
                    <a16:creationId xmlns:a16="http://schemas.microsoft.com/office/drawing/2014/main" id="{D3B73CB5-E827-D0FB-D38E-44ACFF533A0D}"/>
                  </a:ext>
                </a:extLst>
              </p:cNvPr>
              <p:cNvGrpSpPr/>
              <p:nvPr/>
            </p:nvGrpSpPr>
            <p:grpSpPr>
              <a:xfrm>
                <a:off x="1466850" y="4829311"/>
                <a:ext cx="990669" cy="990669"/>
                <a:chOff x="828675" y="876369"/>
                <a:chExt cx="1628775" cy="1628775"/>
              </a:xfrm>
            </p:grpSpPr>
            <p:sp>
              <p:nvSpPr>
                <p:cNvPr id="24" name="Donut 114">
                  <a:extLst>
                    <a:ext uri="{FF2B5EF4-FFF2-40B4-BE49-F238E27FC236}">
                      <a16:creationId xmlns:a16="http://schemas.microsoft.com/office/drawing/2014/main" id="{B8DF0A03-1674-5360-F086-21F70C11E119}"/>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Oval 115">
                  <a:extLst>
                    <a:ext uri="{FF2B5EF4-FFF2-40B4-BE49-F238E27FC236}">
                      <a16:creationId xmlns:a16="http://schemas.microsoft.com/office/drawing/2014/main" id="{96C5E10D-C549-95F8-40A3-8E350B25C698}"/>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Oval 100">
                <a:extLst>
                  <a:ext uri="{FF2B5EF4-FFF2-40B4-BE49-F238E27FC236}">
                    <a16:creationId xmlns:a16="http://schemas.microsoft.com/office/drawing/2014/main" id="{5B2C22E5-A712-5CBF-76B9-78F2BAE305D4}"/>
                  </a:ext>
                </a:extLst>
              </p:cNvPr>
              <p:cNvSpPr/>
              <p:nvPr/>
            </p:nvSpPr>
            <p:spPr>
              <a:xfrm>
                <a:off x="1689660" y="50725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1">
                <a:extLst>
                  <a:ext uri="{FF2B5EF4-FFF2-40B4-BE49-F238E27FC236}">
                    <a16:creationId xmlns:a16="http://schemas.microsoft.com/office/drawing/2014/main" id="{78032021-38EE-233D-A2E5-C892918B36F0}"/>
                  </a:ext>
                </a:extLst>
              </p:cNvPr>
              <p:cNvSpPr/>
              <p:nvPr/>
            </p:nvSpPr>
            <p:spPr>
              <a:xfrm>
                <a:off x="1783939" y="527138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02">
                <a:extLst>
                  <a:ext uri="{FF2B5EF4-FFF2-40B4-BE49-F238E27FC236}">
                    <a16:creationId xmlns:a16="http://schemas.microsoft.com/office/drawing/2014/main" id="{E489C42D-C6B8-1C05-23EC-E432634160F1}"/>
                  </a:ext>
                </a:extLst>
              </p:cNvPr>
              <p:cNvSpPr/>
              <p:nvPr/>
            </p:nvSpPr>
            <p:spPr>
              <a:xfrm>
                <a:off x="1937307" y="509310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03">
                <a:extLst>
                  <a:ext uri="{FF2B5EF4-FFF2-40B4-BE49-F238E27FC236}">
                    <a16:creationId xmlns:a16="http://schemas.microsoft.com/office/drawing/2014/main" id="{52E2B6F5-90FD-6D8E-18E2-BB242EC6B3D7}"/>
                  </a:ext>
                </a:extLst>
              </p:cNvPr>
              <p:cNvSpPr/>
              <p:nvPr/>
            </p:nvSpPr>
            <p:spPr>
              <a:xfrm>
                <a:off x="1984872" y="532072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04">
                <a:extLst>
                  <a:ext uri="{FF2B5EF4-FFF2-40B4-BE49-F238E27FC236}">
                    <a16:creationId xmlns:a16="http://schemas.microsoft.com/office/drawing/2014/main" id="{BB74C621-382D-0007-4D26-8A0CF8C7EF8A}"/>
                  </a:ext>
                </a:extLst>
              </p:cNvPr>
              <p:cNvSpPr/>
              <p:nvPr/>
            </p:nvSpPr>
            <p:spPr>
              <a:xfrm>
                <a:off x="1776691" y="5414538"/>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05">
                <a:extLst>
                  <a:ext uri="{FF2B5EF4-FFF2-40B4-BE49-F238E27FC236}">
                    <a16:creationId xmlns:a16="http://schemas.microsoft.com/office/drawing/2014/main" id="{D0364932-AD77-8E3A-E6C5-72F0EAF48DDE}"/>
                  </a:ext>
                </a:extLst>
              </p:cNvPr>
              <p:cNvSpPr/>
              <p:nvPr/>
            </p:nvSpPr>
            <p:spPr>
              <a:xfrm>
                <a:off x="2079152" y="5224209"/>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06">
                <a:extLst>
                  <a:ext uri="{FF2B5EF4-FFF2-40B4-BE49-F238E27FC236}">
                    <a16:creationId xmlns:a16="http://schemas.microsoft.com/office/drawing/2014/main" id="{86D24D12-2742-D0DB-F01D-BA397E683F5F}"/>
                  </a:ext>
                </a:extLst>
              </p:cNvPr>
              <p:cNvSpPr/>
              <p:nvPr/>
            </p:nvSpPr>
            <p:spPr>
              <a:xfrm>
                <a:off x="1603716" y="523465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07">
                <a:extLst>
                  <a:ext uri="{FF2B5EF4-FFF2-40B4-BE49-F238E27FC236}">
                    <a16:creationId xmlns:a16="http://schemas.microsoft.com/office/drawing/2014/main" id="{D08F7B02-9F3A-B309-FBDB-B556AD71C2D3}"/>
                  </a:ext>
                </a:extLst>
              </p:cNvPr>
              <p:cNvSpPr/>
              <p:nvPr/>
            </p:nvSpPr>
            <p:spPr>
              <a:xfrm>
                <a:off x="1843027" y="5453257"/>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08">
                <a:extLst>
                  <a:ext uri="{FF2B5EF4-FFF2-40B4-BE49-F238E27FC236}">
                    <a16:creationId xmlns:a16="http://schemas.microsoft.com/office/drawing/2014/main" id="{887F60BF-6FB6-CF91-9786-087508284063}"/>
                  </a:ext>
                </a:extLst>
              </p:cNvPr>
              <p:cNvSpPr/>
              <p:nvPr/>
            </p:nvSpPr>
            <p:spPr>
              <a:xfrm>
                <a:off x="1783939" y="4995885"/>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09">
                <a:extLst>
                  <a:ext uri="{FF2B5EF4-FFF2-40B4-BE49-F238E27FC236}">
                    <a16:creationId xmlns:a16="http://schemas.microsoft.com/office/drawing/2014/main" id="{D93A2A0A-D1C9-9ADB-61B6-06D415572471}"/>
                  </a:ext>
                </a:extLst>
              </p:cNvPr>
              <p:cNvSpPr/>
              <p:nvPr/>
            </p:nvSpPr>
            <p:spPr>
              <a:xfrm>
                <a:off x="2023251" y="50540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10">
                <a:extLst>
                  <a:ext uri="{FF2B5EF4-FFF2-40B4-BE49-F238E27FC236}">
                    <a16:creationId xmlns:a16="http://schemas.microsoft.com/office/drawing/2014/main" id="{1B7FB7E9-446A-A9BB-0B40-A1FF06D31612}"/>
                  </a:ext>
                </a:extLst>
              </p:cNvPr>
              <p:cNvSpPr/>
              <p:nvPr/>
            </p:nvSpPr>
            <p:spPr>
              <a:xfrm>
                <a:off x="1984872" y="54518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111">
                <a:extLst>
                  <a:ext uri="{FF2B5EF4-FFF2-40B4-BE49-F238E27FC236}">
                    <a16:creationId xmlns:a16="http://schemas.microsoft.com/office/drawing/2014/main" id="{A32F5FC6-577C-9DA4-D521-32AF94E4FF61}"/>
                  </a:ext>
                </a:extLst>
              </p:cNvPr>
              <p:cNvSpPr/>
              <p:nvPr/>
            </p:nvSpPr>
            <p:spPr>
              <a:xfrm>
                <a:off x="1642520" y="5337450"/>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112">
                <a:extLst>
                  <a:ext uri="{FF2B5EF4-FFF2-40B4-BE49-F238E27FC236}">
                    <a16:creationId xmlns:a16="http://schemas.microsoft.com/office/drawing/2014/main" id="{D90F46A3-F8F8-3CA2-740D-73A3F10DB53C}"/>
                  </a:ext>
                </a:extLst>
              </p:cNvPr>
              <p:cNvSpPr/>
              <p:nvPr/>
            </p:nvSpPr>
            <p:spPr>
              <a:xfrm>
                <a:off x="1775604" y="5166734"/>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113">
                <a:extLst>
                  <a:ext uri="{FF2B5EF4-FFF2-40B4-BE49-F238E27FC236}">
                    <a16:creationId xmlns:a16="http://schemas.microsoft.com/office/drawing/2014/main" id="{BA077108-21BA-B9E0-4067-CB4C9C07B0D7}"/>
                  </a:ext>
                </a:extLst>
              </p:cNvPr>
              <p:cNvSpPr/>
              <p:nvPr/>
            </p:nvSpPr>
            <p:spPr>
              <a:xfrm>
                <a:off x="1890592" y="5242463"/>
                <a:ext cx="188559" cy="188559"/>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Group 116">
              <a:extLst>
                <a:ext uri="{FF2B5EF4-FFF2-40B4-BE49-F238E27FC236}">
                  <a16:creationId xmlns:a16="http://schemas.microsoft.com/office/drawing/2014/main" id="{D558B832-938B-D0C0-4546-860C14E0F1AA}"/>
                </a:ext>
              </a:extLst>
            </p:cNvPr>
            <p:cNvGrpSpPr/>
            <p:nvPr/>
          </p:nvGrpSpPr>
          <p:grpSpPr>
            <a:xfrm>
              <a:off x="7192724" y="5200069"/>
              <a:ext cx="779195" cy="779195"/>
              <a:chOff x="345148" y="4829311"/>
              <a:chExt cx="990669" cy="990669"/>
            </a:xfrm>
          </p:grpSpPr>
          <p:grpSp>
            <p:nvGrpSpPr>
              <p:cNvPr id="28" name="Group 117">
                <a:extLst>
                  <a:ext uri="{FF2B5EF4-FFF2-40B4-BE49-F238E27FC236}">
                    <a16:creationId xmlns:a16="http://schemas.microsoft.com/office/drawing/2014/main" id="{28D239E8-51D3-53EE-B047-DA963D963539}"/>
                  </a:ext>
                </a:extLst>
              </p:cNvPr>
              <p:cNvGrpSpPr/>
              <p:nvPr/>
            </p:nvGrpSpPr>
            <p:grpSpPr>
              <a:xfrm>
                <a:off x="345148" y="4829311"/>
                <a:ext cx="990669" cy="990669"/>
                <a:chOff x="828675" y="876369"/>
                <a:chExt cx="1628775" cy="1628775"/>
              </a:xfrm>
            </p:grpSpPr>
            <p:sp>
              <p:nvSpPr>
                <p:cNvPr id="41" name="Donut 130">
                  <a:extLst>
                    <a:ext uri="{FF2B5EF4-FFF2-40B4-BE49-F238E27FC236}">
                      <a16:creationId xmlns:a16="http://schemas.microsoft.com/office/drawing/2014/main" id="{2BD2CBE0-090D-31B7-C531-3C7CE9A50848}"/>
                    </a:ext>
                  </a:extLst>
                </p:cNvPr>
                <p:cNvSpPr/>
                <p:nvPr/>
              </p:nvSpPr>
              <p:spPr>
                <a:xfrm>
                  <a:off x="828675" y="876369"/>
                  <a:ext cx="1628775" cy="1628775"/>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Oval 131">
                  <a:extLst>
                    <a:ext uri="{FF2B5EF4-FFF2-40B4-BE49-F238E27FC236}">
                      <a16:creationId xmlns:a16="http://schemas.microsoft.com/office/drawing/2014/main" id="{B6ADB95A-8444-99A9-8FBA-C008AA50C8D1}"/>
                    </a:ext>
                  </a:extLst>
                </p:cNvPr>
                <p:cNvSpPr/>
                <p:nvPr/>
              </p:nvSpPr>
              <p:spPr>
                <a:xfrm>
                  <a:off x="966787" y="1014481"/>
                  <a:ext cx="1352550" cy="1352550"/>
                </a:xfrm>
                <a:prstGeom prst="ellipse">
                  <a:avLst/>
                </a:prstGeom>
                <a:solidFill>
                  <a:schemeClr val="bg1"/>
                </a:solidFill>
                <a:ln w="7620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val 118">
                <a:extLst>
                  <a:ext uri="{FF2B5EF4-FFF2-40B4-BE49-F238E27FC236}">
                    <a16:creationId xmlns:a16="http://schemas.microsoft.com/office/drawing/2014/main" id="{DAFB7600-5B0A-C5E4-5E10-9E3D94CA0031}"/>
                  </a:ext>
                </a:extLst>
              </p:cNvPr>
              <p:cNvSpPr/>
              <p:nvPr/>
            </p:nvSpPr>
            <p:spPr>
              <a:xfrm>
                <a:off x="567958" y="50725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9">
                <a:extLst>
                  <a:ext uri="{FF2B5EF4-FFF2-40B4-BE49-F238E27FC236}">
                    <a16:creationId xmlns:a16="http://schemas.microsoft.com/office/drawing/2014/main" id="{E3FBAF43-7BEF-995E-707F-CD4EAAFDAE19}"/>
                  </a:ext>
                </a:extLst>
              </p:cNvPr>
              <p:cNvSpPr/>
              <p:nvPr/>
            </p:nvSpPr>
            <p:spPr>
              <a:xfrm>
                <a:off x="662237" y="527138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20">
                <a:extLst>
                  <a:ext uri="{FF2B5EF4-FFF2-40B4-BE49-F238E27FC236}">
                    <a16:creationId xmlns:a16="http://schemas.microsoft.com/office/drawing/2014/main" id="{1EE17BA3-A1FA-DABE-E3A9-55A931801E4B}"/>
                  </a:ext>
                </a:extLst>
              </p:cNvPr>
              <p:cNvSpPr/>
              <p:nvPr/>
            </p:nvSpPr>
            <p:spPr>
              <a:xfrm>
                <a:off x="815605" y="5093100"/>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21">
                <a:extLst>
                  <a:ext uri="{FF2B5EF4-FFF2-40B4-BE49-F238E27FC236}">
                    <a16:creationId xmlns:a16="http://schemas.microsoft.com/office/drawing/2014/main" id="{762CB5C3-B076-5625-11E6-A7717DE11169}"/>
                  </a:ext>
                </a:extLst>
              </p:cNvPr>
              <p:cNvSpPr/>
              <p:nvPr/>
            </p:nvSpPr>
            <p:spPr>
              <a:xfrm>
                <a:off x="863170" y="532072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22">
                <a:extLst>
                  <a:ext uri="{FF2B5EF4-FFF2-40B4-BE49-F238E27FC236}">
                    <a16:creationId xmlns:a16="http://schemas.microsoft.com/office/drawing/2014/main" id="{C3DE7F1A-F7E3-E5C5-E5A7-29592D156E92}"/>
                  </a:ext>
                </a:extLst>
              </p:cNvPr>
              <p:cNvSpPr/>
              <p:nvPr/>
            </p:nvSpPr>
            <p:spPr>
              <a:xfrm>
                <a:off x="591489" y="5414538"/>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23">
                <a:extLst>
                  <a:ext uri="{FF2B5EF4-FFF2-40B4-BE49-F238E27FC236}">
                    <a16:creationId xmlns:a16="http://schemas.microsoft.com/office/drawing/2014/main" id="{829D94A7-D0BF-195D-943A-784DBC77B1B3}"/>
                  </a:ext>
                </a:extLst>
              </p:cNvPr>
              <p:cNvSpPr/>
              <p:nvPr/>
            </p:nvSpPr>
            <p:spPr>
              <a:xfrm>
                <a:off x="982850" y="5262309"/>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24">
                <a:extLst>
                  <a:ext uri="{FF2B5EF4-FFF2-40B4-BE49-F238E27FC236}">
                    <a16:creationId xmlns:a16="http://schemas.microsoft.com/office/drawing/2014/main" id="{55A2C406-D81C-7FF8-0426-3364375CC8A1}"/>
                  </a:ext>
                </a:extLst>
              </p:cNvPr>
              <p:cNvSpPr/>
              <p:nvPr/>
            </p:nvSpPr>
            <p:spPr>
              <a:xfrm>
                <a:off x="502037" y="5258122"/>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25">
                <a:extLst>
                  <a:ext uri="{FF2B5EF4-FFF2-40B4-BE49-F238E27FC236}">
                    <a16:creationId xmlns:a16="http://schemas.microsoft.com/office/drawing/2014/main" id="{60366077-B19B-9EA6-ECB4-BFAD1E71E1BB}"/>
                  </a:ext>
                </a:extLst>
              </p:cNvPr>
              <p:cNvSpPr/>
              <p:nvPr/>
            </p:nvSpPr>
            <p:spPr>
              <a:xfrm>
                <a:off x="721325" y="5453257"/>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26">
                <a:extLst>
                  <a:ext uri="{FF2B5EF4-FFF2-40B4-BE49-F238E27FC236}">
                    <a16:creationId xmlns:a16="http://schemas.microsoft.com/office/drawing/2014/main" id="{0D96E6AB-885B-BB01-6119-A704DDEFAB93}"/>
                  </a:ext>
                </a:extLst>
              </p:cNvPr>
              <p:cNvSpPr/>
              <p:nvPr/>
            </p:nvSpPr>
            <p:spPr>
              <a:xfrm>
                <a:off x="719387" y="4976835"/>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27">
                <a:extLst>
                  <a:ext uri="{FF2B5EF4-FFF2-40B4-BE49-F238E27FC236}">
                    <a16:creationId xmlns:a16="http://schemas.microsoft.com/office/drawing/2014/main" id="{C01392BA-82DD-032D-D777-FD5C8F370E15}"/>
                  </a:ext>
                </a:extLst>
              </p:cNvPr>
              <p:cNvSpPr/>
              <p:nvPr/>
            </p:nvSpPr>
            <p:spPr>
              <a:xfrm>
                <a:off x="901549" y="505403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28">
                <a:extLst>
                  <a:ext uri="{FF2B5EF4-FFF2-40B4-BE49-F238E27FC236}">
                    <a16:creationId xmlns:a16="http://schemas.microsoft.com/office/drawing/2014/main" id="{BBF3FB96-D7EF-A220-4B08-B92709C6732F}"/>
                  </a:ext>
                </a:extLst>
              </p:cNvPr>
              <p:cNvSpPr/>
              <p:nvPr/>
            </p:nvSpPr>
            <p:spPr>
              <a:xfrm>
                <a:off x="729400" y="5185383"/>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29">
                <a:extLst>
                  <a:ext uri="{FF2B5EF4-FFF2-40B4-BE49-F238E27FC236}">
                    <a16:creationId xmlns:a16="http://schemas.microsoft.com/office/drawing/2014/main" id="{E09C7490-5D58-8D96-5C7F-03A0D48603AC}"/>
                  </a:ext>
                </a:extLst>
              </p:cNvPr>
              <p:cNvSpPr/>
              <p:nvPr/>
            </p:nvSpPr>
            <p:spPr>
              <a:xfrm>
                <a:off x="859066" y="5416704"/>
                <a:ext cx="188559" cy="188559"/>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Rounded Rectangle 132">
              <a:extLst>
                <a:ext uri="{FF2B5EF4-FFF2-40B4-BE49-F238E27FC236}">
                  <a16:creationId xmlns:a16="http://schemas.microsoft.com/office/drawing/2014/main" id="{EDBB2266-AF20-F861-1A4F-A4BB517E9A64}"/>
                </a:ext>
              </a:extLst>
            </p:cNvPr>
            <p:cNvSpPr/>
            <p:nvPr/>
          </p:nvSpPr>
          <p:spPr>
            <a:xfrm>
              <a:off x="746373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33">
              <a:extLst>
                <a:ext uri="{FF2B5EF4-FFF2-40B4-BE49-F238E27FC236}">
                  <a16:creationId xmlns:a16="http://schemas.microsoft.com/office/drawing/2014/main" id="{839FA799-6086-4646-B68A-308E7386CF18}"/>
                </a:ext>
              </a:extLst>
            </p:cNvPr>
            <p:cNvSpPr/>
            <p:nvPr/>
          </p:nvSpPr>
          <p:spPr>
            <a:xfrm>
              <a:off x="8359080" y="6584315"/>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134">
              <a:extLst>
                <a:ext uri="{FF2B5EF4-FFF2-40B4-BE49-F238E27FC236}">
                  <a16:creationId xmlns:a16="http://schemas.microsoft.com/office/drawing/2014/main" id="{CBA3DAE6-D322-EA0A-695F-11FB05728ECA}"/>
                </a:ext>
              </a:extLst>
            </p:cNvPr>
            <p:cNvSpPr/>
            <p:nvPr/>
          </p:nvSpPr>
          <p:spPr>
            <a:xfrm>
              <a:off x="7144001" y="6166944"/>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1"/>
          <p:cNvSpPr/>
          <p:nvPr/>
        </p:nvSpPr>
        <p:spPr>
          <a:xfrm>
            <a:off x="0" y="50352"/>
            <a:ext cx="6943388" cy="6868070"/>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TextBox 149"/>
          <p:cNvSpPr txBox="1"/>
          <p:nvPr/>
        </p:nvSpPr>
        <p:spPr>
          <a:xfrm>
            <a:off x="0" y="465940"/>
            <a:ext cx="2905125" cy="1200329"/>
          </a:xfrm>
          <a:prstGeom prst="rect">
            <a:avLst/>
          </a:prstGeom>
          <a:noFill/>
        </p:spPr>
        <p:txBody>
          <a:bodyPr wrap="square" lIns="91440" tIns="45720" rIns="91440" bIns="45720" rtlCol="0" anchor="t">
            <a:spAutoFit/>
          </a:bodyPr>
          <a:lstStyle/>
          <a:p>
            <a:pPr algn="ctr"/>
            <a:endParaRPr lang="ko-KR" altLang="en-US" sz="7200">
              <a:solidFill>
                <a:schemeClr val="accent4">
                  <a:lumMod val="40000"/>
                  <a:lumOff val="60000"/>
                </a:schemeClr>
              </a:solidFill>
              <a:latin typeface="나눔고딕 ExtraBold" panose="020D0904000000000000" pitchFamily="50" charset="-127"/>
              <a:ea typeface="나눔고딕 ExtraBold" panose="020D0904000000000000" pitchFamily="50" charset="-127"/>
            </a:endParaRPr>
          </a:p>
        </p:txBody>
      </p:sp>
      <p:pic>
        <p:nvPicPr>
          <p:cNvPr id="98" name="Picture 97"/>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r="9579"/>
          <a:stretch/>
        </p:blipFill>
        <p:spPr>
          <a:xfrm>
            <a:off x="0" y="83185"/>
            <a:ext cx="9158514" cy="6858000"/>
          </a:xfrm>
          <a:prstGeom prst="rect">
            <a:avLst/>
          </a:prstGeom>
        </p:spPr>
      </p:pic>
      <p:sp>
        <p:nvSpPr>
          <p:cNvPr id="5" name="TextBox 4">
            <a:extLst>
              <a:ext uri="{FF2B5EF4-FFF2-40B4-BE49-F238E27FC236}">
                <a16:creationId xmlns:a16="http://schemas.microsoft.com/office/drawing/2014/main" id="{D93612E4-4DEC-65B9-8F12-5CF769E1F409}"/>
              </a:ext>
            </a:extLst>
          </p:cNvPr>
          <p:cNvSpPr txBox="1"/>
          <p:nvPr/>
        </p:nvSpPr>
        <p:spPr>
          <a:xfrm>
            <a:off x="535139" y="270775"/>
            <a:ext cx="5341584" cy="1015663"/>
          </a:xfrm>
          <a:prstGeom prst="rect">
            <a:avLst/>
          </a:prstGeom>
          <a:noFill/>
        </p:spPr>
        <p:txBody>
          <a:bodyPr wrap="square" lIns="91440" tIns="45720" rIns="91440" bIns="45720" rtlCol="0" anchor="t">
            <a:spAutoFit/>
          </a:bodyPr>
          <a:lstStyle/>
          <a:p>
            <a:r>
              <a:rPr lang="en-US" altLang="ko-KR" sz="6000">
                <a:solidFill>
                  <a:srgbClr val="513807"/>
                </a:solidFill>
                <a:latin typeface="HY헤드라인M" panose="02030600000101010101" pitchFamily="18" charset="-127"/>
                <a:ea typeface="HY헤드라인M" panose="02030600000101010101" pitchFamily="18" charset="-127"/>
              </a:rPr>
              <a:t>3x3 </a:t>
            </a:r>
            <a:r>
              <a:rPr lang="en-US" altLang="ko-KR" sz="6000" err="1">
                <a:solidFill>
                  <a:srgbClr val="513807"/>
                </a:solidFill>
                <a:latin typeface="HY헤드라인M" panose="02030600000101010101" pitchFamily="18" charset="-127"/>
                <a:ea typeface="HY헤드라인M" panose="02030600000101010101" pitchFamily="18" charset="-127"/>
              </a:rPr>
              <a:t>코드</a:t>
            </a:r>
            <a:r>
              <a:rPr lang="en-US" altLang="ko-KR" sz="6000">
                <a:solidFill>
                  <a:srgbClr val="513807"/>
                </a:solidFill>
                <a:latin typeface="HY헤드라인M" panose="02030600000101010101" pitchFamily="18" charset="-127"/>
                <a:ea typeface="HY헤드라인M" panose="02030600000101010101" pitchFamily="18" charset="-127"/>
              </a:rPr>
              <a:t> </a:t>
            </a:r>
            <a:r>
              <a:rPr lang="en-US" altLang="ko-KR" sz="6000" err="1">
                <a:solidFill>
                  <a:srgbClr val="513807"/>
                </a:solidFill>
                <a:latin typeface="HY헤드라인M" panose="02030600000101010101" pitchFamily="18" charset="-127"/>
                <a:ea typeface="HY헤드라인M" panose="02030600000101010101" pitchFamily="18" charset="-127"/>
              </a:rPr>
              <a:t>분석</a:t>
            </a:r>
            <a:endParaRPr lang="en-US" altLang="ko-KR" sz="6000">
              <a:solidFill>
                <a:srgbClr val="513807"/>
              </a:solidFill>
              <a:latin typeface="HY헤드라인M" panose="02030600000101010101" pitchFamily="18" charset="-127"/>
              <a:ea typeface="HY헤드라인M" panose="02030600000101010101" pitchFamily="18" charset="-127"/>
            </a:endParaRPr>
          </a:p>
        </p:txBody>
      </p:sp>
      <p:sp>
        <p:nvSpPr>
          <p:cNvPr id="7" name="TextBox 6">
            <a:extLst>
              <a:ext uri="{FF2B5EF4-FFF2-40B4-BE49-F238E27FC236}">
                <a16:creationId xmlns:a16="http://schemas.microsoft.com/office/drawing/2014/main" id="{56C47810-44FA-B216-340F-D2F5510E47F8}"/>
              </a:ext>
            </a:extLst>
          </p:cNvPr>
          <p:cNvSpPr txBox="1"/>
          <p:nvPr/>
        </p:nvSpPr>
        <p:spPr>
          <a:xfrm>
            <a:off x="473610" y="3579481"/>
            <a:ext cx="6092642" cy="2776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AutoNum type="arabicPeriod"/>
            </a:pPr>
            <a:r>
              <a:rPr lang="ko-KR" altLang="en-US" sz="2400">
                <a:solidFill>
                  <a:srgbClr val="000000"/>
                </a:solidFill>
                <a:latin typeface="HY헤드라인M"/>
                <a:ea typeface="HY헤드라인M"/>
                <a:cs typeface="Calibri"/>
              </a:rPr>
              <a:t>안전성의 이유로</a:t>
            </a:r>
            <a:r>
              <a:rPr lang="ko-KR" altLang="en-US" sz="2400">
                <a:solidFill>
                  <a:srgbClr val="000000"/>
                </a:solidFill>
                <a:latin typeface="HY헤드라인M"/>
                <a:ea typeface="HY헤드라인M"/>
                <a:cs typeface="+mn-lt"/>
              </a:rPr>
              <a:t> 발생하는 에러  방지</a:t>
            </a:r>
          </a:p>
          <a:p>
            <a:pPr marL="342900" indent="-342900">
              <a:lnSpc>
                <a:spcPct val="150000"/>
              </a:lnSpc>
              <a:buAutoNum type="arabicPeriod"/>
            </a:pPr>
            <a:r>
              <a:rPr lang="ko-KR" altLang="en-US" sz="2400">
                <a:solidFill>
                  <a:srgbClr val="000000"/>
                </a:solidFill>
                <a:latin typeface="HY헤드라인M"/>
                <a:ea typeface="HY헤드라인M"/>
                <a:cs typeface="Calibri"/>
              </a:rPr>
              <a:t>기본 입출력을 위한 라이브러리</a:t>
            </a:r>
          </a:p>
          <a:p>
            <a:pPr marL="342900" indent="-342900">
              <a:lnSpc>
                <a:spcPct val="150000"/>
              </a:lnSpc>
              <a:buAutoNum type="arabicPeriod"/>
            </a:pPr>
            <a:r>
              <a:rPr lang="ko-KR" altLang="en-US" sz="2400">
                <a:solidFill>
                  <a:srgbClr val="000000"/>
                </a:solidFill>
                <a:latin typeface="HY헤드라인M"/>
                <a:ea typeface="HY헤드라인M"/>
                <a:cs typeface="Calibri"/>
              </a:rPr>
              <a:t>2차원의 보드 사이즈를 설정</a:t>
            </a:r>
          </a:p>
          <a:p>
            <a:pPr>
              <a:lnSpc>
                <a:spcPct val="150000"/>
              </a:lnSpc>
            </a:pPr>
            <a:endParaRPr lang="en-US" altLang="ko-KR" sz="2400">
              <a:solidFill>
                <a:srgbClr val="000000"/>
              </a:solidFill>
              <a:latin typeface="HY헤드라인M" panose="02030600000101010101" pitchFamily="18" charset="-127"/>
              <a:ea typeface="HY헤드라인M" panose="02030600000101010101" pitchFamily="18" charset="-127"/>
              <a:cs typeface="Calibri"/>
            </a:endParaRPr>
          </a:p>
          <a:p>
            <a:pPr>
              <a:lnSpc>
                <a:spcPct val="150000"/>
              </a:lnSpc>
            </a:pPr>
            <a:endParaRPr lang="ko-KR" altLang="en-US" sz="2400" dirty="0">
              <a:solidFill>
                <a:srgbClr val="000000"/>
              </a:solidFill>
              <a:latin typeface="HY헤드라인M" panose="02030600000101010101" pitchFamily="18" charset="-127"/>
              <a:ea typeface="HY헤드라인M" panose="02030600000101010101" pitchFamily="18" charset="-127"/>
              <a:cs typeface="Calibri"/>
            </a:endParaRPr>
          </a:p>
        </p:txBody>
      </p:sp>
      <p:pic>
        <p:nvPicPr>
          <p:cNvPr id="46" name="그림 45">
            <a:extLst>
              <a:ext uri="{FF2B5EF4-FFF2-40B4-BE49-F238E27FC236}">
                <a16:creationId xmlns:a16="http://schemas.microsoft.com/office/drawing/2014/main" id="{7E4BF191-9AB5-1704-7464-F7E649A3344A}"/>
              </a:ext>
            </a:extLst>
          </p:cNvPr>
          <p:cNvPicPr>
            <a:picLocks noChangeAspect="1"/>
          </p:cNvPicPr>
          <p:nvPr/>
        </p:nvPicPr>
        <p:blipFill>
          <a:blip r:embed="rId4"/>
          <a:stretch>
            <a:fillRect/>
          </a:stretch>
        </p:blipFill>
        <p:spPr>
          <a:xfrm>
            <a:off x="265001" y="1886995"/>
            <a:ext cx="8665580" cy="1200329"/>
          </a:xfrm>
          <a:prstGeom prst="rect">
            <a:avLst/>
          </a:prstGeom>
        </p:spPr>
      </p:pic>
    </p:spTree>
    <p:extLst>
      <p:ext uri="{BB962C8B-B14F-4D97-AF65-F5344CB8AC3E}">
        <p14:creationId xmlns:p14="http://schemas.microsoft.com/office/powerpoint/2010/main" val="3814101826"/>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6737650" y="5164218"/>
            <a:ext cx="2388595" cy="1617133"/>
            <a:chOff x="3388091" y="4366806"/>
            <a:chExt cx="1844043" cy="1248459"/>
          </a:xfrm>
        </p:grpSpPr>
        <p:grpSp>
          <p:nvGrpSpPr>
            <p:cNvPr id="38" name="Group 37"/>
            <p:cNvGrpSpPr/>
            <p:nvPr/>
          </p:nvGrpSpPr>
          <p:grpSpPr>
            <a:xfrm>
              <a:off x="3445554" y="5007394"/>
              <a:ext cx="1786580" cy="607871"/>
              <a:chOff x="1548664" y="2799449"/>
              <a:chExt cx="1786580" cy="607871"/>
            </a:xfrm>
          </p:grpSpPr>
          <p:sp>
            <p:nvSpPr>
              <p:cNvPr id="39" name="Rounded Rectangle 38"/>
              <p:cNvSpPr/>
              <p:nvPr/>
            </p:nvSpPr>
            <p:spPr>
              <a:xfrm>
                <a:off x="186839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ounded Rectangle 39"/>
              <p:cNvSpPr/>
              <p:nvPr/>
            </p:nvSpPr>
            <p:spPr>
              <a:xfrm>
                <a:off x="2763743" y="3216820"/>
                <a:ext cx="247650" cy="190500"/>
              </a:xfrm>
              <a:prstGeom prst="round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48664" y="2799449"/>
                <a:ext cx="1786580" cy="541196"/>
              </a:xfrm>
              <a:prstGeom prst="rect">
                <a:avLst/>
              </a:prstGeom>
              <a:solidFill>
                <a:srgbClr val="71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3388091" y="4366806"/>
              <a:ext cx="552619" cy="552619"/>
              <a:chOff x="90588" y="970691"/>
              <a:chExt cx="1603647" cy="1603647"/>
            </a:xfrm>
          </p:grpSpPr>
          <p:sp>
            <p:nvSpPr>
              <p:cNvPr id="43" name="Donut 42"/>
              <p:cNvSpPr/>
              <p:nvPr/>
            </p:nvSpPr>
            <p:spPr>
              <a:xfrm>
                <a:off x="90588"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Oval 43"/>
              <p:cNvSpPr/>
              <p:nvPr/>
            </p:nvSpPr>
            <p:spPr>
              <a:xfrm>
                <a:off x="210948"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p:cNvSpPr/>
              <p:nvPr/>
            </p:nvSpPr>
            <p:spPr>
              <a:xfrm>
                <a:off x="459724" y="133610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615918" y="166546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870008" y="1370095"/>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948810" y="174720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98708" y="1902631"/>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1147087" y="165042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350510" y="1643492"/>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713811" y="1966778"/>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710600" y="1177476"/>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1012393" y="130537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27189" y="1522983"/>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942011" y="1906219"/>
                <a:ext cx="312391" cy="312391"/>
              </a:xfrm>
              <a:prstGeom prst="ellipse">
                <a:avLst/>
              </a:prstGeom>
              <a:solidFill>
                <a:schemeClr val="tx1">
                  <a:lumMod val="75000"/>
                  <a:lumOff val="25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Group 56"/>
            <p:cNvGrpSpPr/>
            <p:nvPr/>
          </p:nvGrpSpPr>
          <p:grpSpPr>
            <a:xfrm>
              <a:off x="3975587" y="4366806"/>
              <a:ext cx="552619" cy="552619"/>
              <a:chOff x="1795445" y="970691"/>
              <a:chExt cx="1603647" cy="1603647"/>
            </a:xfrm>
          </p:grpSpPr>
          <p:sp>
            <p:nvSpPr>
              <p:cNvPr id="58" name="Donut 57"/>
              <p:cNvSpPr/>
              <p:nvPr/>
            </p:nvSpPr>
            <p:spPr>
              <a:xfrm>
                <a:off x="1795445" y="970691"/>
                <a:ext cx="1603647" cy="1603647"/>
              </a:xfrm>
              <a:prstGeom prst="donut">
                <a:avLst>
                  <a:gd name="adj" fmla="val 9778"/>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Oval 64"/>
              <p:cNvSpPr/>
              <p:nvPr/>
            </p:nvSpPr>
            <p:spPr>
              <a:xfrm>
                <a:off x="1915805" y="1091052"/>
                <a:ext cx="1362926" cy="1362925"/>
              </a:xfrm>
              <a:prstGeom prst="ellipse">
                <a:avLst/>
              </a:prstGeom>
              <a:solidFill>
                <a:schemeClr val="bg1"/>
              </a:solidFill>
              <a:ln w="19050">
                <a:solidFill>
                  <a:srgbClr val="9769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65"/>
              <p:cNvSpPr/>
              <p:nvPr/>
            </p:nvSpPr>
            <p:spPr>
              <a:xfrm>
                <a:off x="2166361" y="136204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2322556" y="169140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67"/>
              <p:cNvSpPr/>
              <p:nvPr/>
            </p:nvSpPr>
            <p:spPr>
              <a:xfrm>
                <a:off x="2576645" y="1396038"/>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2655447" y="1773151"/>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69"/>
              <p:cNvSpPr/>
              <p:nvPr/>
            </p:nvSpPr>
            <p:spPr>
              <a:xfrm>
                <a:off x="2310548" y="1928574"/>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70"/>
              <p:cNvSpPr/>
              <p:nvPr/>
            </p:nvSpPr>
            <p:spPr>
              <a:xfrm>
                <a:off x="2811643" y="161325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Oval 71"/>
              <p:cNvSpPr/>
              <p:nvPr/>
            </p:nvSpPr>
            <p:spPr>
              <a:xfrm>
                <a:off x="2023975" y="163055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Oval 96"/>
              <p:cNvSpPr/>
              <p:nvPr/>
            </p:nvSpPr>
            <p:spPr>
              <a:xfrm>
                <a:off x="2420448" y="199272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97"/>
              <p:cNvSpPr/>
              <p:nvPr/>
            </p:nvSpPr>
            <p:spPr>
              <a:xfrm>
                <a:off x="2322556" y="123497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98"/>
              <p:cNvSpPr/>
              <p:nvPr/>
            </p:nvSpPr>
            <p:spPr>
              <a:xfrm>
                <a:off x="2719031" y="1331316"/>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99"/>
              <p:cNvSpPr/>
              <p:nvPr/>
            </p:nvSpPr>
            <p:spPr>
              <a:xfrm>
                <a:off x="2655447" y="1990363"/>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p:cNvSpPr/>
              <p:nvPr/>
            </p:nvSpPr>
            <p:spPr>
              <a:xfrm>
                <a:off x="2088263" y="1800860"/>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Oval 101"/>
              <p:cNvSpPr/>
              <p:nvPr/>
            </p:nvSpPr>
            <p:spPr>
              <a:xfrm>
                <a:off x="2308747" y="1518029"/>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Oval 102"/>
              <p:cNvSpPr/>
              <p:nvPr/>
            </p:nvSpPr>
            <p:spPr>
              <a:xfrm>
                <a:off x="2499251" y="1643492"/>
                <a:ext cx="312391" cy="312391"/>
              </a:xfrm>
              <a:prstGeom prst="ellipse">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p:nvSpPr>
        <p:spPr>
          <a:xfrm>
            <a:off x="830" y="403"/>
            <a:ext cx="9144000" cy="1902901"/>
          </a:xfrm>
          <a:prstGeom prst="rect">
            <a:avLst/>
          </a:prstGeom>
          <a:solidFill>
            <a:srgbClr val="F2C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9579"/>
          <a:stretch/>
        </p:blipFill>
        <p:spPr>
          <a:xfrm>
            <a:off x="-10900" y="10260"/>
            <a:ext cx="9158514" cy="6858000"/>
          </a:xfrm>
          <a:prstGeom prst="rect">
            <a:avLst/>
          </a:prstGeom>
        </p:spPr>
      </p:pic>
      <p:sp>
        <p:nvSpPr>
          <p:cNvPr id="59" name="Rectangle 58"/>
          <p:cNvSpPr/>
          <p:nvPr/>
        </p:nvSpPr>
        <p:spPr>
          <a:xfrm>
            <a:off x="0" y="0"/>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0" y="6781351"/>
            <a:ext cx="9144000" cy="85725"/>
          </a:xfrm>
          <a:prstGeom prst="rect">
            <a:avLst/>
          </a:prstGeom>
          <a:solidFill>
            <a:srgbClr val="513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DEB6E7B9-3847-632F-9258-E881CAA48F49}"/>
              </a:ext>
            </a:extLst>
          </p:cNvPr>
          <p:cNvSpPr txBox="1"/>
          <p:nvPr/>
        </p:nvSpPr>
        <p:spPr>
          <a:xfrm>
            <a:off x="622061" y="440149"/>
            <a:ext cx="8110151" cy="1015663"/>
          </a:xfrm>
          <a:prstGeom prst="rect">
            <a:avLst/>
          </a:prstGeom>
          <a:noFill/>
        </p:spPr>
        <p:txBody>
          <a:bodyPr wrap="square" lIns="91440" tIns="45720" rIns="91440" bIns="45720" rtlCol="0" anchor="t">
            <a:spAutoFit/>
          </a:bodyPr>
          <a:lstStyle/>
          <a:p>
            <a:r>
              <a:rPr lang="en-US" altLang="ko-KR" sz="6000" dirty="0">
                <a:solidFill>
                  <a:srgbClr val="513807"/>
                </a:solidFill>
                <a:latin typeface="Cooper Black"/>
                <a:ea typeface="HY헤드라인M"/>
              </a:rPr>
              <a:t>Tic-tac-toe </a:t>
            </a:r>
            <a:r>
              <a:rPr lang="en-US" altLang="ko-KR" sz="6000" dirty="0" err="1">
                <a:solidFill>
                  <a:srgbClr val="513807"/>
                </a:solidFill>
                <a:latin typeface="Cooper Black"/>
                <a:ea typeface="HY헤드라인M"/>
              </a:rPr>
              <a:t>전체</a:t>
            </a:r>
            <a:r>
              <a:rPr lang="en-US" altLang="ko-KR" sz="6000" dirty="0">
                <a:solidFill>
                  <a:srgbClr val="513807"/>
                </a:solidFill>
                <a:latin typeface="Cooper Black"/>
                <a:ea typeface="HY헤드라인M"/>
              </a:rPr>
              <a:t> </a:t>
            </a:r>
            <a:r>
              <a:rPr lang="en-US" altLang="ko-KR" sz="6000" dirty="0" err="1">
                <a:solidFill>
                  <a:srgbClr val="513807"/>
                </a:solidFill>
                <a:latin typeface="Cooper Black"/>
                <a:ea typeface="HY헤드라인M"/>
              </a:rPr>
              <a:t>코드</a:t>
            </a:r>
            <a:endParaRPr lang="en-US" altLang="ko-KR" sz="6000" dirty="0" err="1">
              <a:solidFill>
                <a:srgbClr val="513807"/>
              </a:solidFill>
              <a:latin typeface="Cooper Black" panose="0208090404030B020404" pitchFamily="18" charset="0"/>
              <a:ea typeface="HY헤드라인M" panose="02030600000101010101" pitchFamily="18" charset="-127"/>
            </a:endParaRPr>
          </a:p>
        </p:txBody>
      </p:sp>
      <p:pic>
        <p:nvPicPr>
          <p:cNvPr id="13" name="그림 12">
            <a:extLst>
              <a:ext uri="{FF2B5EF4-FFF2-40B4-BE49-F238E27FC236}">
                <a16:creationId xmlns:a16="http://schemas.microsoft.com/office/drawing/2014/main" id="{8F2B47EA-623C-1E7F-2A50-64F32DD4D53F}"/>
              </a:ext>
            </a:extLst>
          </p:cNvPr>
          <p:cNvPicPr>
            <a:picLocks noChangeAspect="1"/>
          </p:cNvPicPr>
          <p:nvPr/>
        </p:nvPicPr>
        <p:blipFill>
          <a:blip r:embed="rId3"/>
          <a:stretch>
            <a:fillRect/>
          </a:stretch>
        </p:blipFill>
        <p:spPr>
          <a:xfrm>
            <a:off x="1305508" y="1728401"/>
            <a:ext cx="4225348" cy="4929572"/>
          </a:xfrm>
          <a:prstGeom prst="rect">
            <a:avLst/>
          </a:prstGeom>
        </p:spPr>
      </p:pic>
      <p:sp>
        <p:nvSpPr>
          <p:cNvPr id="16" name="직사각형 15">
            <a:extLst>
              <a:ext uri="{FF2B5EF4-FFF2-40B4-BE49-F238E27FC236}">
                <a16:creationId xmlns:a16="http://schemas.microsoft.com/office/drawing/2014/main" id="{C3A3828C-C9E5-15C2-A456-72BCDEC22527}"/>
              </a:ext>
            </a:extLst>
          </p:cNvPr>
          <p:cNvSpPr/>
          <p:nvPr/>
        </p:nvSpPr>
        <p:spPr>
          <a:xfrm>
            <a:off x="1305508" y="2026682"/>
            <a:ext cx="3991020" cy="14023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95D34CFD-2E22-91AC-7532-543BA1F18B5B}"/>
              </a:ext>
            </a:extLst>
          </p:cNvPr>
          <p:cNvPicPr>
            <a:picLocks noChangeAspect="1"/>
          </p:cNvPicPr>
          <p:nvPr/>
        </p:nvPicPr>
        <p:blipFill>
          <a:blip r:embed="rId4"/>
          <a:stretch>
            <a:fillRect/>
          </a:stretch>
        </p:blipFill>
        <p:spPr>
          <a:xfrm>
            <a:off x="2116341" y="2411203"/>
            <a:ext cx="6581456" cy="3103099"/>
          </a:xfrm>
          <a:prstGeom prst="rect">
            <a:avLst/>
          </a:prstGeom>
          <a:ln w="28575">
            <a:solidFill>
              <a:srgbClr val="FF0000"/>
            </a:solidFill>
          </a:ln>
        </p:spPr>
      </p:pic>
    </p:spTree>
    <p:extLst>
      <p:ext uri="{BB962C8B-B14F-4D97-AF65-F5344CB8AC3E}">
        <p14:creationId xmlns:p14="http://schemas.microsoft.com/office/powerpoint/2010/main" val="18549532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472</TotalTime>
  <Words>820</Words>
  <Application>Microsoft Office PowerPoint</Application>
  <PresentationFormat>화면 슬라이드 쇼(4:3)</PresentationFormat>
  <Paragraphs>206</Paragraphs>
  <Slides>59</Slides>
  <Notes>0</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59</vt:i4>
      </vt:variant>
    </vt:vector>
  </HeadingPairs>
  <TitlesOfParts>
    <vt:vector size="66" baseType="lpstr">
      <vt:lpstr>HY헤드라인M</vt:lpstr>
      <vt:lpstr>나눔고딕 ExtraBold</vt:lpstr>
      <vt:lpstr>Arial</vt:lpstr>
      <vt:lpstr>Calibri</vt:lpstr>
      <vt:lpstr>Calibri Light</vt:lpstr>
      <vt:lpstr>Cooper Black</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canonnam</dc:creator>
  <cp:lastModifiedBy>김현진</cp:lastModifiedBy>
  <cp:revision>6</cp:revision>
  <dcterms:created xsi:type="dcterms:W3CDTF">2016-03-15T14:04:12Z</dcterms:created>
  <dcterms:modified xsi:type="dcterms:W3CDTF">2023-06-05T05:42:17Z</dcterms:modified>
</cp:coreProperties>
</file>